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Chau Philomene" charset="1" panose="02000806040000020003"/>
      <p:regular r:id="rId20"/>
    </p:embeddedFont>
    <p:embeddedFont>
      <p:font typeface="Feeling Passionate" charset="1" panose="02000500000000000000"/>
      <p:regular r:id="rId21"/>
    </p:embeddedFont>
    <p:embeddedFont>
      <p:font typeface="Alice Bold" charset="1" panose="00000500000000000000"/>
      <p:regular r:id="rId22"/>
    </p:embeddedFont>
    <p:embeddedFont>
      <p:font typeface="Yeseva One" charset="1" panose="00000500000000000000"/>
      <p:regular r:id="rId23"/>
    </p:embeddedFont>
    <p:embeddedFont>
      <p:font typeface="Atkinson Hyperlegible" charset="1" panose="00000000000000000000"/>
      <p:regular r:id="rId24"/>
    </p:embeddedFont>
    <p:embeddedFont>
      <p:font typeface="Glacial Indifference" charset="1" panose="00000000000000000000"/>
      <p:regular r:id="rId25"/>
    </p:embeddedFont>
    <p:embeddedFont>
      <p:font typeface="Calibri (MS)" charset="1" panose="020F05020202040302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notesMasters/notesMaster1.xml" Type="http://schemas.openxmlformats.org/officeDocument/2006/relationships/notesMaster"/><Relationship Id="rId27" Target="theme/theme2.xml" Type="http://schemas.openxmlformats.org/officeDocument/2006/relationships/theme"/><Relationship Id="rId28" Target="notesSlides/notesSlide1.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17" Target="../media/image16.png" Type="http://schemas.openxmlformats.org/officeDocument/2006/relationships/image"/><Relationship Id="rId18" Target="../media/image1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png" Type="http://schemas.openxmlformats.org/officeDocument/2006/relationships/image"/><Relationship Id="rId12" Target="../media/image17.pn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media/image16.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pn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14" Target="../media/image14.png" Type="http://schemas.openxmlformats.org/officeDocument/2006/relationships/image"/><Relationship Id="rId15" Target="../media/image15.png" Type="http://schemas.openxmlformats.org/officeDocument/2006/relationships/image"/><Relationship Id="rId16" Target="../media/image16.png" Type="http://schemas.openxmlformats.org/officeDocument/2006/relationships/image"/><Relationship Id="rId17" Target="../media/image17.png" Type="http://schemas.openxmlformats.org/officeDocument/2006/relationships/image"/><Relationship Id="rId18" Target="../media/image37.jpeg" Type="http://schemas.openxmlformats.org/officeDocument/2006/relationships/image"/><Relationship Id="rId19" Target="../media/image38.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19.png" Type="http://schemas.openxmlformats.org/officeDocument/2006/relationships/image"/><Relationship Id="rId12" Target="https://pavisankar09.github.io/Pavithra-/" TargetMode="External" Type="http://schemas.openxmlformats.org/officeDocument/2006/relationships/hyperlink"/><Relationship Id="rId2" Target="../notesSlides/notesSlide1.xml" Type="http://schemas.openxmlformats.org/officeDocument/2006/relationships/notesSlide"/><Relationship Id="rId3" Target="slide13.xml" Type="http://schemas.openxmlformats.org/officeDocument/2006/relationships/slide"/><Relationship Id="rId4" Target="../media/image1.jpe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8.png" Type="http://schemas.openxmlformats.org/officeDocument/2006/relationships/image"/><Relationship Id="rId9"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png" Type="http://schemas.openxmlformats.org/officeDocument/2006/relationships/image"/><Relationship Id="rId15" Target="../media/image17.png" Type="http://schemas.openxmlformats.org/officeDocument/2006/relationships/image"/><Relationship Id="rId16" Target="../media/image16.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8.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png" Type="http://schemas.openxmlformats.org/officeDocument/2006/relationships/image"/><Relationship Id="rId12" Target="../media/image17.pn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media/image16.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pn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13" Target="../media/image17.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png" Type="http://schemas.openxmlformats.org/officeDocument/2006/relationships/image"/><Relationship Id="rId5" Target="../media/image11.png" Type="http://schemas.openxmlformats.org/officeDocument/2006/relationships/image"/><Relationship Id="rId6" Target="../media/image24.png" Type="http://schemas.openxmlformats.org/officeDocument/2006/relationships/image"/><Relationship Id="rId7" Target="../media/image3.pn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media/image26.jpe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31.png" Type="http://schemas.openxmlformats.org/officeDocument/2006/relationships/image"/><Relationship Id="rId2" Target="../media/image29.jpeg" Type="http://schemas.openxmlformats.org/officeDocument/2006/relationships/image"/><Relationship Id="rId3" Target="../media/image30.png" Type="http://schemas.openxmlformats.org/officeDocument/2006/relationships/image"/><Relationship Id="rId4" Target="../media/image18.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2.png" Type="http://schemas.openxmlformats.org/officeDocument/2006/relationships/image"/><Relationship Id="rId5" Target="../media/image11.png" Type="http://schemas.openxmlformats.org/officeDocument/2006/relationships/image"/><Relationship Id="rId6" Target="../media/image17.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png" Type="http://schemas.openxmlformats.org/officeDocument/2006/relationships/image"/><Relationship Id="rId12" Target="../media/image4.png" Type="http://schemas.openxmlformats.org/officeDocument/2006/relationships/image"/><Relationship Id="rId13" Target="../media/image5.svg" Type="http://schemas.openxmlformats.org/officeDocument/2006/relationships/image"/><Relationship Id="rId14" Target="../media/image35.jpeg" Type="http://schemas.openxmlformats.org/officeDocument/2006/relationships/image"/><Relationship Id="rId15" Target="../media/image36.pn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3.png" Type="http://schemas.openxmlformats.org/officeDocument/2006/relationships/image"/><Relationship Id="rId5" Target="../media/image2.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5131" r="0" b="-15131"/>
              </a:stretch>
            </a:blipFill>
          </p:spPr>
        </p:sp>
      </p:grpSp>
      <p:grpSp>
        <p:nvGrpSpPr>
          <p:cNvPr name="Group 4" id="4"/>
          <p:cNvGrpSpPr/>
          <p:nvPr/>
        </p:nvGrpSpPr>
        <p:grpSpPr>
          <a:xfrm rot="-1208210">
            <a:off x="9037896" y="-4158674"/>
            <a:ext cx="14643658" cy="10023584"/>
            <a:chOff x="0" y="0"/>
            <a:chExt cx="19524877" cy="13364779"/>
          </a:xfrm>
        </p:grpSpPr>
        <p:sp>
          <p:nvSpPr>
            <p:cNvPr name="Freeform 5" id="5"/>
            <p:cNvSpPr/>
            <p:nvPr/>
          </p:nvSpPr>
          <p:spPr>
            <a:xfrm flipH="false" flipV="false" rot="0">
              <a:off x="0" y="0"/>
              <a:ext cx="19524853" cy="13364718"/>
            </a:xfrm>
            <a:custGeom>
              <a:avLst/>
              <a:gdLst/>
              <a:ahLst/>
              <a:cxnLst/>
              <a:rect r="r" b="b" t="t" l="l"/>
              <a:pathLst>
                <a:path h="13364718" w="19524853">
                  <a:moveTo>
                    <a:pt x="0" y="0"/>
                  </a:moveTo>
                  <a:lnTo>
                    <a:pt x="19524853" y="0"/>
                  </a:lnTo>
                  <a:lnTo>
                    <a:pt x="19524853" y="13364718"/>
                  </a:lnTo>
                  <a:lnTo>
                    <a:pt x="0" y="13364718"/>
                  </a:lnTo>
                  <a:lnTo>
                    <a:pt x="0" y="0"/>
                  </a:lnTo>
                  <a:close/>
                </a:path>
              </a:pathLst>
            </a:custGeom>
            <a:blipFill>
              <a:blip r:embed="rId3"/>
              <a:stretch>
                <a:fillRect l="0" t="0" r="0" b="0"/>
              </a:stretch>
            </a:blipFill>
          </p:spPr>
        </p:sp>
      </p:grpSp>
      <p:grpSp>
        <p:nvGrpSpPr>
          <p:cNvPr name="Group 6" id="6"/>
          <p:cNvGrpSpPr/>
          <p:nvPr/>
        </p:nvGrpSpPr>
        <p:grpSpPr>
          <a:xfrm rot="-2388047">
            <a:off x="8961226" y="3458223"/>
            <a:ext cx="14796997" cy="8536157"/>
            <a:chOff x="0" y="0"/>
            <a:chExt cx="19729329" cy="11381543"/>
          </a:xfrm>
        </p:grpSpPr>
        <p:sp>
          <p:nvSpPr>
            <p:cNvPr name="Freeform 7" id="7"/>
            <p:cNvSpPr/>
            <p:nvPr/>
          </p:nvSpPr>
          <p:spPr>
            <a:xfrm flipH="false" flipV="false" rot="0">
              <a:off x="0" y="0"/>
              <a:ext cx="19729323" cy="11381486"/>
            </a:xfrm>
            <a:custGeom>
              <a:avLst/>
              <a:gdLst/>
              <a:ahLst/>
              <a:cxnLst/>
              <a:rect r="r" b="b" t="t" l="l"/>
              <a:pathLst>
                <a:path h="11381486" w="19729323">
                  <a:moveTo>
                    <a:pt x="0" y="0"/>
                  </a:moveTo>
                  <a:lnTo>
                    <a:pt x="19729323" y="0"/>
                  </a:lnTo>
                  <a:lnTo>
                    <a:pt x="19729323" y="11381486"/>
                  </a:lnTo>
                  <a:lnTo>
                    <a:pt x="0" y="11381486"/>
                  </a:lnTo>
                  <a:lnTo>
                    <a:pt x="0" y="0"/>
                  </a:lnTo>
                  <a:close/>
                </a:path>
              </a:pathLst>
            </a:custGeom>
            <a:blipFill>
              <a:blip r:embed="rId4"/>
              <a:stretch>
                <a:fillRect l="0" t="0" r="0" b="0"/>
              </a:stretch>
            </a:blipFill>
          </p:spPr>
        </p:sp>
      </p:grpSp>
      <p:grpSp>
        <p:nvGrpSpPr>
          <p:cNvPr name="Group 8" id="8"/>
          <p:cNvGrpSpPr/>
          <p:nvPr/>
        </p:nvGrpSpPr>
        <p:grpSpPr>
          <a:xfrm rot="7084016">
            <a:off x="-4050339" y="5865493"/>
            <a:ext cx="15579874" cy="10664424"/>
            <a:chOff x="0" y="0"/>
            <a:chExt cx="20773165" cy="14219232"/>
          </a:xfrm>
        </p:grpSpPr>
        <p:sp>
          <p:nvSpPr>
            <p:cNvPr name="Freeform 9" id="9"/>
            <p:cNvSpPr/>
            <p:nvPr/>
          </p:nvSpPr>
          <p:spPr>
            <a:xfrm flipH="false" flipV="false" rot="0">
              <a:off x="0" y="0"/>
              <a:ext cx="20773137" cy="14219174"/>
            </a:xfrm>
            <a:custGeom>
              <a:avLst/>
              <a:gdLst/>
              <a:ahLst/>
              <a:cxnLst/>
              <a:rect r="r" b="b" t="t" l="l"/>
              <a:pathLst>
                <a:path h="14219174" w="20773137">
                  <a:moveTo>
                    <a:pt x="0" y="0"/>
                  </a:moveTo>
                  <a:lnTo>
                    <a:pt x="20773137" y="0"/>
                  </a:lnTo>
                  <a:lnTo>
                    <a:pt x="20773137" y="14219174"/>
                  </a:lnTo>
                  <a:lnTo>
                    <a:pt x="0" y="14219174"/>
                  </a:lnTo>
                  <a:lnTo>
                    <a:pt x="0" y="0"/>
                  </a:lnTo>
                  <a:close/>
                </a:path>
              </a:pathLst>
            </a:custGeom>
            <a:blipFill>
              <a:blip r:embed="rId3"/>
              <a:stretch>
                <a:fillRect l="0" t="0" r="0" b="0"/>
              </a:stretch>
            </a:blipFill>
          </p:spPr>
        </p:sp>
      </p:grpSp>
      <p:grpSp>
        <p:nvGrpSpPr>
          <p:cNvPr name="Group 10" id="10"/>
          <p:cNvGrpSpPr/>
          <p:nvPr/>
        </p:nvGrpSpPr>
        <p:grpSpPr>
          <a:xfrm rot="-570858">
            <a:off x="-2473105" y="-2103009"/>
            <a:ext cx="14265596" cy="8229600"/>
            <a:chOff x="0" y="0"/>
            <a:chExt cx="19020795" cy="10972800"/>
          </a:xfrm>
        </p:grpSpPr>
        <p:sp>
          <p:nvSpPr>
            <p:cNvPr name="Freeform 11" id="11"/>
            <p:cNvSpPr/>
            <p:nvPr/>
          </p:nvSpPr>
          <p:spPr>
            <a:xfrm flipH="false" flipV="false" rot="0">
              <a:off x="0" y="0"/>
              <a:ext cx="19020789" cy="10972800"/>
            </a:xfrm>
            <a:custGeom>
              <a:avLst/>
              <a:gdLst/>
              <a:ahLst/>
              <a:cxnLst/>
              <a:rect r="r" b="b" t="t" l="l"/>
              <a:pathLst>
                <a:path h="10972800" w="19020789">
                  <a:moveTo>
                    <a:pt x="0" y="0"/>
                  </a:moveTo>
                  <a:lnTo>
                    <a:pt x="19020789" y="0"/>
                  </a:lnTo>
                  <a:lnTo>
                    <a:pt x="19020789" y="10972800"/>
                  </a:lnTo>
                  <a:lnTo>
                    <a:pt x="0" y="10972800"/>
                  </a:lnTo>
                  <a:lnTo>
                    <a:pt x="0" y="0"/>
                  </a:lnTo>
                  <a:close/>
                </a:path>
              </a:pathLst>
            </a:custGeom>
            <a:blipFill>
              <a:blip r:embed="rId4"/>
              <a:stretch>
                <a:fillRect l="0" t="0" r="0" b="0"/>
              </a:stretch>
            </a:blipFill>
          </p:spPr>
        </p:sp>
      </p:grpSp>
      <p:sp>
        <p:nvSpPr>
          <p:cNvPr name="Freeform 12" id="12"/>
          <p:cNvSpPr/>
          <p:nvPr/>
        </p:nvSpPr>
        <p:spPr>
          <a:xfrm flipH="false" flipV="false" rot="793654">
            <a:off x="-769408" y="8728397"/>
            <a:ext cx="6206978" cy="4119176"/>
          </a:xfrm>
          <a:custGeom>
            <a:avLst/>
            <a:gdLst/>
            <a:ahLst/>
            <a:cxnLst/>
            <a:rect r="r" b="b" t="t" l="l"/>
            <a:pathLst>
              <a:path h="4119176" w="6206978">
                <a:moveTo>
                  <a:pt x="0" y="0"/>
                </a:moveTo>
                <a:lnTo>
                  <a:pt x="6206978" y="0"/>
                </a:lnTo>
                <a:lnTo>
                  <a:pt x="6206978" y="4119176"/>
                </a:lnTo>
                <a:lnTo>
                  <a:pt x="0" y="4119176"/>
                </a:lnTo>
                <a:lnTo>
                  <a:pt x="0" y="0"/>
                </a:lnTo>
                <a:close/>
              </a:path>
            </a:pathLst>
          </a:custGeom>
          <a:blipFill>
            <a:blip r:embed="rId5">
              <a:extLst>
                <a:ext uri="{96DAC541-7B7A-43D3-8B79-37D633B846F1}">
                  <asvg:svgBlip xmlns:asvg="http://schemas.microsoft.com/office/drawing/2016/SVG/main" r:embed="rId6"/>
                </a:ext>
              </a:extLst>
            </a:blip>
            <a:stretch>
              <a:fillRect l="0" t="-613" r="0" b="-613"/>
            </a:stretch>
          </a:blipFill>
        </p:spPr>
      </p:sp>
      <p:sp>
        <p:nvSpPr>
          <p:cNvPr name="Freeform 13" id="13"/>
          <p:cNvSpPr/>
          <p:nvPr/>
        </p:nvSpPr>
        <p:spPr>
          <a:xfrm flipH="false" flipV="false" rot="923275">
            <a:off x="5657721" y="-1319010"/>
            <a:ext cx="4446420" cy="2950806"/>
          </a:xfrm>
          <a:custGeom>
            <a:avLst/>
            <a:gdLst/>
            <a:ahLst/>
            <a:cxnLst/>
            <a:rect r="r" b="b" t="t" l="l"/>
            <a:pathLst>
              <a:path h="2950806" w="4446420">
                <a:moveTo>
                  <a:pt x="0" y="0"/>
                </a:moveTo>
                <a:lnTo>
                  <a:pt x="4446420" y="0"/>
                </a:lnTo>
                <a:lnTo>
                  <a:pt x="4446420" y="2950806"/>
                </a:lnTo>
                <a:lnTo>
                  <a:pt x="0" y="2950806"/>
                </a:lnTo>
                <a:lnTo>
                  <a:pt x="0" y="0"/>
                </a:lnTo>
                <a:close/>
              </a:path>
            </a:pathLst>
          </a:custGeom>
          <a:blipFill>
            <a:blip r:embed="rId7">
              <a:extLst>
                <a:ext uri="{96DAC541-7B7A-43D3-8B79-37D633B846F1}">
                  <asvg:svgBlip xmlns:asvg="http://schemas.microsoft.com/office/drawing/2016/SVG/main" r:embed="rId8"/>
                </a:ext>
              </a:extLst>
            </a:blip>
            <a:stretch>
              <a:fillRect l="0" t="-658" r="0" b="-658"/>
            </a:stretch>
          </a:blipFill>
        </p:spPr>
      </p:sp>
      <p:sp>
        <p:nvSpPr>
          <p:cNvPr name="Freeform 14" id="14"/>
          <p:cNvSpPr/>
          <p:nvPr/>
        </p:nvSpPr>
        <p:spPr>
          <a:xfrm flipH="false" flipV="false" rot="1034135">
            <a:off x="12510877" y="2934477"/>
            <a:ext cx="4037815" cy="3318350"/>
          </a:xfrm>
          <a:custGeom>
            <a:avLst/>
            <a:gdLst/>
            <a:ahLst/>
            <a:cxnLst/>
            <a:rect r="r" b="b" t="t" l="l"/>
            <a:pathLst>
              <a:path h="3318350" w="4037815">
                <a:moveTo>
                  <a:pt x="0" y="0"/>
                </a:moveTo>
                <a:lnTo>
                  <a:pt x="4037815" y="0"/>
                </a:lnTo>
                <a:lnTo>
                  <a:pt x="4037815" y="3318350"/>
                </a:lnTo>
                <a:lnTo>
                  <a:pt x="0" y="3318350"/>
                </a:lnTo>
                <a:lnTo>
                  <a:pt x="0" y="0"/>
                </a:lnTo>
                <a:close/>
              </a:path>
            </a:pathLst>
          </a:custGeom>
          <a:blipFill>
            <a:blip r:embed="rId9">
              <a:extLst>
                <a:ext uri="{96DAC541-7B7A-43D3-8B79-37D633B846F1}">
                  <asvg:svgBlip xmlns:asvg="http://schemas.microsoft.com/office/drawing/2016/SVG/main" r:embed="rId10"/>
                </a:ext>
              </a:extLst>
            </a:blip>
            <a:stretch>
              <a:fillRect l="-274" t="0" r="-274" b="0"/>
            </a:stretch>
          </a:blipFill>
        </p:spPr>
      </p:sp>
      <p:grpSp>
        <p:nvGrpSpPr>
          <p:cNvPr name="Group 15" id="15"/>
          <p:cNvGrpSpPr/>
          <p:nvPr/>
        </p:nvGrpSpPr>
        <p:grpSpPr>
          <a:xfrm rot="0">
            <a:off x="2653432" y="1815056"/>
            <a:ext cx="12981137" cy="7432158"/>
            <a:chOff x="0" y="0"/>
            <a:chExt cx="17308183" cy="9909544"/>
          </a:xfrm>
        </p:grpSpPr>
        <p:sp>
          <p:nvSpPr>
            <p:cNvPr name="Freeform 16" id="16"/>
            <p:cNvSpPr/>
            <p:nvPr/>
          </p:nvSpPr>
          <p:spPr>
            <a:xfrm flipH="false" flipV="false" rot="0">
              <a:off x="0" y="0"/>
              <a:ext cx="17308195" cy="9909556"/>
            </a:xfrm>
            <a:custGeom>
              <a:avLst/>
              <a:gdLst/>
              <a:ahLst/>
              <a:cxnLst/>
              <a:rect r="r" b="b" t="t" l="l"/>
              <a:pathLst>
                <a:path h="9909556" w="17308195">
                  <a:moveTo>
                    <a:pt x="0" y="0"/>
                  </a:moveTo>
                  <a:lnTo>
                    <a:pt x="17308195" y="0"/>
                  </a:lnTo>
                  <a:lnTo>
                    <a:pt x="17308195" y="9909556"/>
                  </a:lnTo>
                  <a:lnTo>
                    <a:pt x="0" y="9909556"/>
                  </a:lnTo>
                  <a:lnTo>
                    <a:pt x="0" y="0"/>
                  </a:lnTo>
                  <a:close/>
                </a:path>
              </a:pathLst>
            </a:custGeom>
            <a:blipFill>
              <a:blip r:embed="rId11"/>
              <a:stretch>
                <a:fillRect l="0" t="-20" r="0" b="-20"/>
              </a:stretch>
            </a:blipFill>
          </p:spPr>
        </p:sp>
      </p:grpSp>
      <p:grpSp>
        <p:nvGrpSpPr>
          <p:cNvPr name="Group 17" id="17"/>
          <p:cNvGrpSpPr/>
          <p:nvPr/>
        </p:nvGrpSpPr>
        <p:grpSpPr>
          <a:xfrm rot="-68087">
            <a:off x="8745396" y="1814991"/>
            <a:ext cx="797208" cy="812441"/>
            <a:chOff x="0" y="0"/>
            <a:chExt cx="1062944" cy="1083255"/>
          </a:xfrm>
        </p:grpSpPr>
        <p:sp>
          <p:nvSpPr>
            <p:cNvPr name="Freeform 18" id="18"/>
            <p:cNvSpPr/>
            <p:nvPr/>
          </p:nvSpPr>
          <p:spPr>
            <a:xfrm flipH="false" flipV="false" rot="0">
              <a:off x="0" y="0"/>
              <a:ext cx="1062990" cy="1083310"/>
            </a:xfrm>
            <a:custGeom>
              <a:avLst/>
              <a:gdLst/>
              <a:ahLst/>
              <a:cxnLst/>
              <a:rect r="r" b="b" t="t" l="l"/>
              <a:pathLst>
                <a:path h="1083310" w="1062990">
                  <a:moveTo>
                    <a:pt x="0" y="0"/>
                  </a:moveTo>
                  <a:lnTo>
                    <a:pt x="1062990" y="0"/>
                  </a:lnTo>
                  <a:lnTo>
                    <a:pt x="1062990" y="1083310"/>
                  </a:lnTo>
                  <a:lnTo>
                    <a:pt x="0" y="1083310"/>
                  </a:lnTo>
                  <a:lnTo>
                    <a:pt x="0" y="0"/>
                  </a:lnTo>
                  <a:close/>
                </a:path>
              </a:pathLst>
            </a:custGeom>
            <a:blipFill>
              <a:blip r:embed="rId12"/>
              <a:stretch>
                <a:fillRect l="-116" t="0" r="-112" b="5"/>
              </a:stretch>
            </a:blipFill>
          </p:spPr>
        </p:sp>
      </p:grpSp>
      <p:sp>
        <p:nvSpPr>
          <p:cNvPr name="Freeform 19" id="19"/>
          <p:cNvSpPr/>
          <p:nvPr/>
        </p:nvSpPr>
        <p:spPr>
          <a:xfrm flipH="false" flipV="false" rot="1034135">
            <a:off x="-2078073" y="6575447"/>
            <a:ext cx="3644248" cy="2994910"/>
          </a:xfrm>
          <a:custGeom>
            <a:avLst/>
            <a:gdLst/>
            <a:ahLst/>
            <a:cxnLst/>
            <a:rect r="r" b="b" t="t" l="l"/>
            <a:pathLst>
              <a:path h="2994910" w="3644248">
                <a:moveTo>
                  <a:pt x="0" y="0"/>
                </a:moveTo>
                <a:lnTo>
                  <a:pt x="3644248" y="0"/>
                </a:lnTo>
                <a:lnTo>
                  <a:pt x="3644248" y="2994910"/>
                </a:lnTo>
                <a:lnTo>
                  <a:pt x="0" y="2994910"/>
                </a:lnTo>
                <a:lnTo>
                  <a:pt x="0" y="0"/>
                </a:lnTo>
                <a:close/>
              </a:path>
            </a:pathLst>
          </a:custGeom>
          <a:blipFill>
            <a:blip r:embed="rId13">
              <a:extLst>
                <a:ext uri="{96DAC541-7B7A-43D3-8B79-37D633B846F1}">
                  <asvg:svgBlip xmlns:asvg="http://schemas.microsoft.com/office/drawing/2016/SVG/main" r:embed="rId14"/>
                </a:ext>
              </a:extLst>
            </a:blip>
            <a:stretch>
              <a:fillRect l="-352" t="0" r="-352" b="0"/>
            </a:stretch>
          </a:blipFill>
        </p:spPr>
      </p:sp>
      <p:grpSp>
        <p:nvGrpSpPr>
          <p:cNvPr name="Group 20" id="20"/>
          <p:cNvGrpSpPr/>
          <p:nvPr/>
        </p:nvGrpSpPr>
        <p:grpSpPr>
          <a:xfrm rot="1651680">
            <a:off x="-1252575" y="-214771"/>
            <a:ext cx="2999963" cy="7176761"/>
            <a:chOff x="0" y="0"/>
            <a:chExt cx="3999951" cy="9569015"/>
          </a:xfrm>
        </p:grpSpPr>
        <p:sp>
          <p:nvSpPr>
            <p:cNvPr name="Freeform 21" id="21"/>
            <p:cNvSpPr/>
            <p:nvPr/>
          </p:nvSpPr>
          <p:spPr>
            <a:xfrm flipH="false" flipV="false" rot="0">
              <a:off x="0" y="0"/>
              <a:ext cx="3999992" cy="9569069"/>
            </a:xfrm>
            <a:custGeom>
              <a:avLst/>
              <a:gdLst/>
              <a:ahLst/>
              <a:cxnLst/>
              <a:rect r="r" b="b" t="t" l="l"/>
              <a:pathLst>
                <a:path h="9569069" w="3999992">
                  <a:moveTo>
                    <a:pt x="0" y="0"/>
                  </a:moveTo>
                  <a:lnTo>
                    <a:pt x="3999992" y="0"/>
                  </a:lnTo>
                  <a:lnTo>
                    <a:pt x="3999992" y="9569069"/>
                  </a:lnTo>
                  <a:lnTo>
                    <a:pt x="0" y="9569069"/>
                  </a:lnTo>
                  <a:lnTo>
                    <a:pt x="0" y="0"/>
                  </a:lnTo>
                  <a:close/>
                </a:path>
              </a:pathLst>
            </a:custGeom>
            <a:blipFill>
              <a:blip r:embed="rId15"/>
              <a:stretch>
                <a:fillRect l="-49" t="0" r="-48" b="0"/>
              </a:stretch>
            </a:blipFill>
          </p:spPr>
        </p:sp>
      </p:grpSp>
      <p:grpSp>
        <p:nvGrpSpPr>
          <p:cNvPr name="Group 22" id="22"/>
          <p:cNvGrpSpPr/>
          <p:nvPr/>
        </p:nvGrpSpPr>
        <p:grpSpPr>
          <a:xfrm rot="-6784298">
            <a:off x="18671158" y="-6171461"/>
            <a:ext cx="5158454" cy="11282216"/>
            <a:chOff x="0" y="0"/>
            <a:chExt cx="6877939" cy="15042955"/>
          </a:xfrm>
        </p:grpSpPr>
        <p:sp>
          <p:nvSpPr>
            <p:cNvPr name="Freeform 23" id="23"/>
            <p:cNvSpPr/>
            <p:nvPr/>
          </p:nvSpPr>
          <p:spPr>
            <a:xfrm flipH="true" flipV="false" rot="0">
              <a:off x="0" y="0"/>
              <a:ext cx="6877939" cy="15042896"/>
            </a:xfrm>
            <a:custGeom>
              <a:avLst/>
              <a:gdLst/>
              <a:ahLst/>
              <a:cxnLst/>
              <a:rect r="r" b="b" t="t" l="l"/>
              <a:pathLst>
                <a:path h="15042896" w="6877939">
                  <a:moveTo>
                    <a:pt x="6877939" y="0"/>
                  </a:moveTo>
                  <a:lnTo>
                    <a:pt x="0" y="0"/>
                  </a:lnTo>
                  <a:lnTo>
                    <a:pt x="0" y="15042896"/>
                  </a:lnTo>
                  <a:lnTo>
                    <a:pt x="6877939" y="15042896"/>
                  </a:lnTo>
                  <a:lnTo>
                    <a:pt x="6877939" y="0"/>
                  </a:lnTo>
                  <a:close/>
                </a:path>
              </a:pathLst>
            </a:custGeom>
            <a:blipFill>
              <a:blip r:embed="rId16"/>
              <a:stretch>
                <a:fillRect l="-31004" t="0" r="-31004" b="0"/>
              </a:stretch>
            </a:blipFill>
          </p:spPr>
        </p:sp>
      </p:grpSp>
      <p:sp>
        <p:nvSpPr>
          <p:cNvPr name="Freeform 24" id="24"/>
          <p:cNvSpPr/>
          <p:nvPr/>
        </p:nvSpPr>
        <p:spPr>
          <a:xfrm flipH="true" flipV="false" rot="-2763624">
            <a:off x="9009319" y="-2620548"/>
            <a:ext cx="3724634" cy="3060972"/>
          </a:xfrm>
          <a:custGeom>
            <a:avLst/>
            <a:gdLst/>
            <a:ahLst/>
            <a:cxnLst/>
            <a:rect r="r" b="b" t="t" l="l"/>
            <a:pathLst>
              <a:path h="3060972" w="3724634">
                <a:moveTo>
                  <a:pt x="3724634" y="0"/>
                </a:moveTo>
                <a:lnTo>
                  <a:pt x="0" y="0"/>
                </a:lnTo>
                <a:lnTo>
                  <a:pt x="0" y="3060972"/>
                </a:lnTo>
                <a:lnTo>
                  <a:pt x="3724634" y="3060972"/>
                </a:lnTo>
                <a:lnTo>
                  <a:pt x="3724634" y="0"/>
                </a:lnTo>
                <a:close/>
              </a:path>
            </a:pathLst>
          </a:custGeom>
          <a:blipFill>
            <a:blip r:embed="rId13">
              <a:extLst>
                <a:ext uri="{96DAC541-7B7A-43D3-8B79-37D633B846F1}">
                  <asvg:svgBlip xmlns:asvg="http://schemas.microsoft.com/office/drawing/2016/SVG/main" r:embed="rId14"/>
                </a:ext>
              </a:extLst>
            </a:blip>
            <a:stretch>
              <a:fillRect l="-278" t="0" r="-278" b="0"/>
            </a:stretch>
          </a:blipFill>
        </p:spPr>
      </p:sp>
      <p:grpSp>
        <p:nvGrpSpPr>
          <p:cNvPr name="Group 25" id="25"/>
          <p:cNvGrpSpPr/>
          <p:nvPr/>
        </p:nvGrpSpPr>
        <p:grpSpPr>
          <a:xfrm rot="0">
            <a:off x="14639159" y="5549956"/>
            <a:ext cx="3648841" cy="9093684"/>
            <a:chOff x="0" y="0"/>
            <a:chExt cx="4865121" cy="12124912"/>
          </a:xfrm>
        </p:grpSpPr>
        <p:sp>
          <p:nvSpPr>
            <p:cNvPr name="Freeform 26" id="26"/>
            <p:cNvSpPr/>
            <p:nvPr/>
          </p:nvSpPr>
          <p:spPr>
            <a:xfrm flipH="false" flipV="false" rot="0">
              <a:off x="0" y="0"/>
              <a:ext cx="4865116" cy="12124944"/>
            </a:xfrm>
            <a:custGeom>
              <a:avLst/>
              <a:gdLst/>
              <a:ahLst/>
              <a:cxnLst/>
              <a:rect r="r" b="b" t="t" l="l"/>
              <a:pathLst>
                <a:path h="12124944" w="4865116">
                  <a:moveTo>
                    <a:pt x="0" y="0"/>
                  </a:moveTo>
                  <a:lnTo>
                    <a:pt x="4865116" y="0"/>
                  </a:lnTo>
                  <a:lnTo>
                    <a:pt x="4865116" y="12124944"/>
                  </a:lnTo>
                  <a:lnTo>
                    <a:pt x="0" y="12124944"/>
                  </a:lnTo>
                  <a:lnTo>
                    <a:pt x="0" y="0"/>
                  </a:lnTo>
                  <a:close/>
                </a:path>
              </a:pathLst>
            </a:custGeom>
            <a:blipFill>
              <a:blip r:embed="rId17"/>
              <a:stretch>
                <a:fillRect l="0" t="0" r="0" b="0"/>
              </a:stretch>
            </a:blipFill>
          </p:spPr>
        </p:sp>
      </p:grpSp>
      <p:sp>
        <p:nvSpPr>
          <p:cNvPr name="Freeform 27" id="27"/>
          <p:cNvSpPr/>
          <p:nvPr/>
        </p:nvSpPr>
        <p:spPr>
          <a:xfrm flipH="false" flipV="false" rot="923275">
            <a:off x="10442699" y="9386257"/>
            <a:ext cx="5459160" cy="3622897"/>
          </a:xfrm>
          <a:custGeom>
            <a:avLst/>
            <a:gdLst/>
            <a:ahLst/>
            <a:cxnLst/>
            <a:rect r="r" b="b" t="t" l="l"/>
            <a:pathLst>
              <a:path h="3622897" w="5459160">
                <a:moveTo>
                  <a:pt x="0" y="0"/>
                </a:moveTo>
                <a:lnTo>
                  <a:pt x="5459160" y="0"/>
                </a:lnTo>
                <a:lnTo>
                  <a:pt x="5459160" y="3622897"/>
                </a:lnTo>
                <a:lnTo>
                  <a:pt x="0" y="3622897"/>
                </a:lnTo>
                <a:lnTo>
                  <a:pt x="0" y="0"/>
                </a:lnTo>
                <a:close/>
              </a:path>
            </a:pathLst>
          </a:custGeom>
          <a:blipFill>
            <a:blip r:embed="rId7">
              <a:extLst>
                <a:ext uri="{96DAC541-7B7A-43D3-8B79-37D633B846F1}">
                  <asvg:svgBlip xmlns:asvg="http://schemas.microsoft.com/office/drawing/2016/SVG/main" r:embed="rId8"/>
                </a:ext>
              </a:extLst>
            </a:blip>
            <a:stretch>
              <a:fillRect l="0" t="-534" r="0" b="-534"/>
            </a:stretch>
          </a:blipFill>
        </p:spPr>
      </p:sp>
      <p:grpSp>
        <p:nvGrpSpPr>
          <p:cNvPr name="Group 28" id="28"/>
          <p:cNvGrpSpPr/>
          <p:nvPr/>
        </p:nvGrpSpPr>
        <p:grpSpPr>
          <a:xfrm rot="-1305634">
            <a:off x="8738060" y="8193213"/>
            <a:ext cx="3315483" cy="4144354"/>
            <a:chOff x="0" y="0"/>
            <a:chExt cx="4420644" cy="5525805"/>
          </a:xfrm>
        </p:grpSpPr>
        <p:sp>
          <p:nvSpPr>
            <p:cNvPr name="Freeform 29" id="29"/>
            <p:cNvSpPr/>
            <p:nvPr/>
          </p:nvSpPr>
          <p:spPr>
            <a:xfrm flipH="false" flipV="false" rot="0">
              <a:off x="0" y="0"/>
              <a:ext cx="4420616" cy="5525770"/>
            </a:xfrm>
            <a:custGeom>
              <a:avLst/>
              <a:gdLst/>
              <a:ahLst/>
              <a:cxnLst/>
              <a:rect r="r" b="b" t="t" l="l"/>
              <a:pathLst>
                <a:path h="5525770" w="4420616">
                  <a:moveTo>
                    <a:pt x="0" y="0"/>
                  </a:moveTo>
                  <a:lnTo>
                    <a:pt x="4420616" y="0"/>
                  </a:lnTo>
                  <a:lnTo>
                    <a:pt x="4420616" y="5525770"/>
                  </a:lnTo>
                  <a:lnTo>
                    <a:pt x="0" y="5525770"/>
                  </a:lnTo>
                  <a:lnTo>
                    <a:pt x="0" y="0"/>
                  </a:lnTo>
                  <a:close/>
                </a:path>
              </a:pathLst>
            </a:custGeom>
            <a:blipFill>
              <a:blip r:embed="rId18"/>
              <a:stretch>
                <a:fillRect l="0" t="-33" r="0" b="-34"/>
              </a:stretch>
            </a:blipFill>
          </p:spPr>
        </p:sp>
      </p:grpSp>
      <p:sp>
        <p:nvSpPr>
          <p:cNvPr name="TextBox 30" id="30"/>
          <p:cNvSpPr txBox="true"/>
          <p:nvPr/>
        </p:nvSpPr>
        <p:spPr>
          <a:xfrm rot="0">
            <a:off x="2806233" y="4047214"/>
            <a:ext cx="12502903" cy="2943861"/>
          </a:xfrm>
          <a:prstGeom prst="rect">
            <a:avLst/>
          </a:prstGeom>
        </p:spPr>
        <p:txBody>
          <a:bodyPr anchor="t" rtlCol="false" tIns="0" lIns="0" bIns="0" rIns="0">
            <a:spAutoFit/>
          </a:bodyPr>
          <a:lstStyle/>
          <a:p>
            <a:pPr algn="ctr">
              <a:lnSpc>
                <a:spcPts val="22359"/>
              </a:lnSpc>
            </a:pPr>
            <a:r>
              <a:rPr lang="en-US" sz="17199" spc="223">
                <a:solidFill>
                  <a:srgbClr val="222222"/>
                </a:solidFill>
                <a:latin typeface="Chau Philomene"/>
                <a:ea typeface="Chau Philomene"/>
                <a:cs typeface="Chau Philomene"/>
                <a:sym typeface="Chau Philomene"/>
              </a:rPr>
              <a:t>PORTFOLIO</a:t>
            </a:r>
          </a:p>
        </p:txBody>
      </p:sp>
      <p:sp>
        <p:nvSpPr>
          <p:cNvPr name="TextBox 31" id="31"/>
          <p:cNvSpPr txBox="true"/>
          <p:nvPr/>
        </p:nvSpPr>
        <p:spPr>
          <a:xfrm rot="0">
            <a:off x="4066950" y="3092447"/>
            <a:ext cx="10154101" cy="1442254"/>
          </a:xfrm>
          <a:prstGeom prst="rect">
            <a:avLst/>
          </a:prstGeom>
        </p:spPr>
        <p:txBody>
          <a:bodyPr anchor="t" rtlCol="false" tIns="0" lIns="0" bIns="0" rIns="0">
            <a:spAutoFit/>
          </a:bodyPr>
          <a:lstStyle/>
          <a:p>
            <a:pPr algn="ctr">
              <a:lnSpc>
                <a:spcPts val="11044"/>
              </a:lnSpc>
            </a:pPr>
            <a:r>
              <a:rPr lang="en-US" sz="8495" spc="364">
                <a:solidFill>
                  <a:srgbClr val="000000"/>
                </a:solidFill>
                <a:latin typeface="Feeling Passionate"/>
                <a:ea typeface="Feeling Passionate"/>
                <a:cs typeface="Feeling Passionate"/>
                <a:sym typeface="Feeling Passionate"/>
              </a:rPr>
              <a:t>digital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5131" r="0" b="-15131"/>
              </a:stretch>
            </a:blipFill>
          </p:spPr>
        </p:sp>
      </p:grpSp>
      <p:grpSp>
        <p:nvGrpSpPr>
          <p:cNvPr name="Group 4" id="4"/>
          <p:cNvGrpSpPr/>
          <p:nvPr/>
        </p:nvGrpSpPr>
        <p:grpSpPr>
          <a:xfrm rot="-1208210">
            <a:off x="9037896" y="-4158674"/>
            <a:ext cx="14643658" cy="10023584"/>
            <a:chOff x="0" y="0"/>
            <a:chExt cx="19524877" cy="13364779"/>
          </a:xfrm>
        </p:grpSpPr>
        <p:sp>
          <p:nvSpPr>
            <p:cNvPr name="Freeform 5" id="5"/>
            <p:cNvSpPr/>
            <p:nvPr/>
          </p:nvSpPr>
          <p:spPr>
            <a:xfrm flipH="false" flipV="false" rot="0">
              <a:off x="0" y="0"/>
              <a:ext cx="19524853" cy="13364718"/>
            </a:xfrm>
            <a:custGeom>
              <a:avLst/>
              <a:gdLst/>
              <a:ahLst/>
              <a:cxnLst/>
              <a:rect r="r" b="b" t="t" l="l"/>
              <a:pathLst>
                <a:path h="13364718" w="19524853">
                  <a:moveTo>
                    <a:pt x="0" y="0"/>
                  </a:moveTo>
                  <a:lnTo>
                    <a:pt x="19524853" y="0"/>
                  </a:lnTo>
                  <a:lnTo>
                    <a:pt x="19524853" y="13364718"/>
                  </a:lnTo>
                  <a:lnTo>
                    <a:pt x="0" y="13364718"/>
                  </a:lnTo>
                  <a:lnTo>
                    <a:pt x="0" y="0"/>
                  </a:lnTo>
                  <a:close/>
                </a:path>
              </a:pathLst>
            </a:custGeom>
            <a:blipFill>
              <a:blip r:embed="rId3"/>
              <a:stretch>
                <a:fillRect l="0" t="0" r="0" b="0"/>
              </a:stretch>
            </a:blipFill>
          </p:spPr>
        </p:sp>
      </p:grpSp>
      <p:grpSp>
        <p:nvGrpSpPr>
          <p:cNvPr name="Group 6" id="6"/>
          <p:cNvGrpSpPr/>
          <p:nvPr/>
        </p:nvGrpSpPr>
        <p:grpSpPr>
          <a:xfrm rot="-2388047">
            <a:off x="8961226" y="3458223"/>
            <a:ext cx="14796997" cy="8536157"/>
            <a:chOff x="0" y="0"/>
            <a:chExt cx="19729329" cy="11381543"/>
          </a:xfrm>
        </p:grpSpPr>
        <p:sp>
          <p:nvSpPr>
            <p:cNvPr name="Freeform 7" id="7"/>
            <p:cNvSpPr/>
            <p:nvPr/>
          </p:nvSpPr>
          <p:spPr>
            <a:xfrm flipH="false" flipV="false" rot="0">
              <a:off x="0" y="0"/>
              <a:ext cx="19729323" cy="11381486"/>
            </a:xfrm>
            <a:custGeom>
              <a:avLst/>
              <a:gdLst/>
              <a:ahLst/>
              <a:cxnLst/>
              <a:rect r="r" b="b" t="t" l="l"/>
              <a:pathLst>
                <a:path h="11381486" w="19729323">
                  <a:moveTo>
                    <a:pt x="0" y="0"/>
                  </a:moveTo>
                  <a:lnTo>
                    <a:pt x="19729323" y="0"/>
                  </a:lnTo>
                  <a:lnTo>
                    <a:pt x="19729323" y="11381486"/>
                  </a:lnTo>
                  <a:lnTo>
                    <a:pt x="0" y="11381486"/>
                  </a:lnTo>
                  <a:lnTo>
                    <a:pt x="0" y="0"/>
                  </a:lnTo>
                  <a:close/>
                </a:path>
              </a:pathLst>
            </a:custGeom>
            <a:blipFill>
              <a:blip r:embed="rId4"/>
              <a:stretch>
                <a:fillRect l="0" t="0" r="0" b="0"/>
              </a:stretch>
            </a:blipFill>
          </p:spPr>
        </p:sp>
      </p:grpSp>
      <p:grpSp>
        <p:nvGrpSpPr>
          <p:cNvPr name="Group 8" id="8"/>
          <p:cNvGrpSpPr/>
          <p:nvPr/>
        </p:nvGrpSpPr>
        <p:grpSpPr>
          <a:xfrm rot="7084016">
            <a:off x="-3622111" y="7325517"/>
            <a:ext cx="14643658" cy="10023584"/>
            <a:chOff x="0" y="0"/>
            <a:chExt cx="19524877" cy="13364779"/>
          </a:xfrm>
        </p:grpSpPr>
        <p:sp>
          <p:nvSpPr>
            <p:cNvPr name="Freeform 9" id="9"/>
            <p:cNvSpPr/>
            <p:nvPr/>
          </p:nvSpPr>
          <p:spPr>
            <a:xfrm flipH="false" flipV="false" rot="0">
              <a:off x="0" y="0"/>
              <a:ext cx="19524853" cy="13364718"/>
            </a:xfrm>
            <a:custGeom>
              <a:avLst/>
              <a:gdLst/>
              <a:ahLst/>
              <a:cxnLst/>
              <a:rect r="r" b="b" t="t" l="l"/>
              <a:pathLst>
                <a:path h="13364718" w="19524853">
                  <a:moveTo>
                    <a:pt x="0" y="0"/>
                  </a:moveTo>
                  <a:lnTo>
                    <a:pt x="19524853" y="0"/>
                  </a:lnTo>
                  <a:lnTo>
                    <a:pt x="19524853" y="13364718"/>
                  </a:lnTo>
                  <a:lnTo>
                    <a:pt x="0" y="13364718"/>
                  </a:lnTo>
                  <a:lnTo>
                    <a:pt x="0" y="0"/>
                  </a:lnTo>
                  <a:close/>
                </a:path>
              </a:pathLst>
            </a:custGeom>
            <a:blipFill>
              <a:blip r:embed="rId3"/>
              <a:stretch>
                <a:fillRect l="0" t="0" r="0" b="0"/>
              </a:stretch>
            </a:blipFill>
          </p:spPr>
        </p:sp>
      </p:grpSp>
      <p:grpSp>
        <p:nvGrpSpPr>
          <p:cNvPr name="Group 10" id="10"/>
          <p:cNvGrpSpPr/>
          <p:nvPr/>
        </p:nvGrpSpPr>
        <p:grpSpPr>
          <a:xfrm rot="-570858">
            <a:off x="-2473105" y="-2103009"/>
            <a:ext cx="14265596" cy="8229600"/>
            <a:chOff x="0" y="0"/>
            <a:chExt cx="19020795" cy="10972800"/>
          </a:xfrm>
        </p:grpSpPr>
        <p:sp>
          <p:nvSpPr>
            <p:cNvPr name="Freeform 11" id="11"/>
            <p:cNvSpPr/>
            <p:nvPr/>
          </p:nvSpPr>
          <p:spPr>
            <a:xfrm flipH="false" flipV="false" rot="0">
              <a:off x="0" y="0"/>
              <a:ext cx="19020789" cy="10972800"/>
            </a:xfrm>
            <a:custGeom>
              <a:avLst/>
              <a:gdLst/>
              <a:ahLst/>
              <a:cxnLst/>
              <a:rect r="r" b="b" t="t" l="l"/>
              <a:pathLst>
                <a:path h="10972800" w="19020789">
                  <a:moveTo>
                    <a:pt x="0" y="0"/>
                  </a:moveTo>
                  <a:lnTo>
                    <a:pt x="19020789" y="0"/>
                  </a:lnTo>
                  <a:lnTo>
                    <a:pt x="19020789" y="10972800"/>
                  </a:lnTo>
                  <a:lnTo>
                    <a:pt x="0" y="10972800"/>
                  </a:lnTo>
                  <a:lnTo>
                    <a:pt x="0" y="0"/>
                  </a:lnTo>
                  <a:close/>
                </a:path>
              </a:pathLst>
            </a:custGeom>
            <a:blipFill>
              <a:blip r:embed="rId4"/>
              <a:stretch>
                <a:fillRect l="0" t="0" r="0" b="0"/>
              </a:stretch>
            </a:blipFill>
          </p:spPr>
        </p:sp>
      </p:grpSp>
      <p:sp>
        <p:nvSpPr>
          <p:cNvPr name="Freeform 12" id="12"/>
          <p:cNvSpPr/>
          <p:nvPr/>
        </p:nvSpPr>
        <p:spPr>
          <a:xfrm flipH="false" flipV="false" rot="793654">
            <a:off x="-273013" y="8517017"/>
            <a:ext cx="6696849" cy="4444272"/>
          </a:xfrm>
          <a:custGeom>
            <a:avLst/>
            <a:gdLst/>
            <a:ahLst/>
            <a:cxnLst/>
            <a:rect r="r" b="b" t="t" l="l"/>
            <a:pathLst>
              <a:path h="4444272" w="6696849">
                <a:moveTo>
                  <a:pt x="0" y="0"/>
                </a:moveTo>
                <a:lnTo>
                  <a:pt x="6696849" y="0"/>
                </a:lnTo>
                <a:lnTo>
                  <a:pt x="6696849" y="4444272"/>
                </a:lnTo>
                <a:lnTo>
                  <a:pt x="0" y="4444272"/>
                </a:lnTo>
                <a:lnTo>
                  <a:pt x="0" y="0"/>
                </a:lnTo>
                <a:close/>
              </a:path>
            </a:pathLst>
          </a:custGeom>
          <a:blipFill>
            <a:blip r:embed="rId5">
              <a:extLst>
                <a:ext uri="{96DAC541-7B7A-43D3-8B79-37D633B846F1}">
                  <asvg:svgBlip xmlns:asvg="http://schemas.microsoft.com/office/drawing/2016/SVG/main" r:embed="rId6"/>
                </a:ext>
              </a:extLst>
            </a:blip>
            <a:stretch>
              <a:fillRect l="0" t="-620" r="0" b="-620"/>
            </a:stretch>
          </a:blipFill>
        </p:spPr>
      </p:sp>
      <p:grpSp>
        <p:nvGrpSpPr>
          <p:cNvPr name="Group 13" id="13"/>
          <p:cNvGrpSpPr/>
          <p:nvPr/>
        </p:nvGrpSpPr>
        <p:grpSpPr>
          <a:xfrm rot="0">
            <a:off x="1367383" y="1028700"/>
            <a:ext cx="15553234" cy="8904774"/>
            <a:chOff x="0" y="0"/>
            <a:chExt cx="20737645" cy="11873032"/>
          </a:xfrm>
        </p:grpSpPr>
        <p:sp>
          <p:nvSpPr>
            <p:cNvPr name="Freeform 14" id="14"/>
            <p:cNvSpPr/>
            <p:nvPr/>
          </p:nvSpPr>
          <p:spPr>
            <a:xfrm flipH="false" flipV="false" rot="0">
              <a:off x="0" y="0"/>
              <a:ext cx="20737703" cy="11872976"/>
            </a:xfrm>
            <a:custGeom>
              <a:avLst/>
              <a:gdLst/>
              <a:ahLst/>
              <a:cxnLst/>
              <a:rect r="r" b="b" t="t" l="l"/>
              <a:pathLst>
                <a:path h="11872976" w="20737703">
                  <a:moveTo>
                    <a:pt x="0" y="0"/>
                  </a:moveTo>
                  <a:lnTo>
                    <a:pt x="20737703" y="0"/>
                  </a:lnTo>
                  <a:lnTo>
                    <a:pt x="20737703" y="11872976"/>
                  </a:lnTo>
                  <a:lnTo>
                    <a:pt x="0" y="11872976"/>
                  </a:lnTo>
                  <a:lnTo>
                    <a:pt x="0" y="0"/>
                  </a:lnTo>
                  <a:close/>
                </a:path>
              </a:pathLst>
            </a:custGeom>
            <a:blipFill>
              <a:blip r:embed="rId7"/>
              <a:stretch>
                <a:fillRect l="0" t="-20" r="0" b="-20"/>
              </a:stretch>
            </a:blipFill>
          </p:spPr>
        </p:sp>
      </p:grpSp>
      <p:sp>
        <p:nvSpPr>
          <p:cNvPr name="Freeform 15" id="15"/>
          <p:cNvSpPr/>
          <p:nvPr/>
        </p:nvSpPr>
        <p:spPr>
          <a:xfrm flipH="false" flipV="false" rot="1034135">
            <a:off x="-1574718" y="6022610"/>
            <a:ext cx="3644248" cy="2994910"/>
          </a:xfrm>
          <a:custGeom>
            <a:avLst/>
            <a:gdLst/>
            <a:ahLst/>
            <a:cxnLst/>
            <a:rect r="r" b="b" t="t" l="l"/>
            <a:pathLst>
              <a:path h="2994910" w="3644248">
                <a:moveTo>
                  <a:pt x="0" y="0"/>
                </a:moveTo>
                <a:lnTo>
                  <a:pt x="3644248" y="0"/>
                </a:lnTo>
                <a:lnTo>
                  <a:pt x="3644248" y="2994910"/>
                </a:lnTo>
                <a:lnTo>
                  <a:pt x="0" y="2994910"/>
                </a:lnTo>
                <a:lnTo>
                  <a:pt x="0" y="0"/>
                </a:lnTo>
                <a:close/>
              </a:path>
            </a:pathLst>
          </a:custGeom>
          <a:blipFill>
            <a:blip r:embed="rId8">
              <a:extLst>
                <a:ext uri="{96DAC541-7B7A-43D3-8B79-37D633B846F1}">
                  <asvg:svgBlip xmlns:asvg="http://schemas.microsoft.com/office/drawing/2016/SVG/main" r:embed="rId9"/>
                </a:ext>
              </a:extLst>
            </a:blip>
            <a:stretch>
              <a:fillRect l="-352" t="0" r="-352" b="0"/>
            </a:stretch>
          </a:blipFill>
        </p:spPr>
      </p:sp>
      <p:grpSp>
        <p:nvGrpSpPr>
          <p:cNvPr name="Group 16" id="16"/>
          <p:cNvGrpSpPr/>
          <p:nvPr/>
        </p:nvGrpSpPr>
        <p:grpSpPr>
          <a:xfrm rot="1651680">
            <a:off x="-1252575" y="-214771"/>
            <a:ext cx="2999963" cy="7176761"/>
            <a:chOff x="0" y="0"/>
            <a:chExt cx="3999951" cy="9569015"/>
          </a:xfrm>
        </p:grpSpPr>
        <p:sp>
          <p:nvSpPr>
            <p:cNvPr name="Freeform 17" id="17"/>
            <p:cNvSpPr/>
            <p:nvPr/>
          </p:nvSpPr>
          <p:spPr>
            <a:xfrm flipH="false" flipV="false" rot="0">
              <a:off x="0" y="0"/>
              <a:ext cx="3999992" cy="9569069"/>
            </a:xfrm>
            <a:custGeom>
              <a:avLst/>
              <a:gdLst/>
              <a:ahLst/>
              <a:cxnLst/>
              <a:rect r="r" b="b" t="t" l="l"/>
              <a:pathLst>
                <a:path h="9569069" w="3999992">
                  <a:moveTo>
                    <a:pt x="0" y="0"/>
                  </a:moveTo>
                  <a:lnTo>
                    <a:pt x="3999992" y="0"/>
                  </a:lnTo>
                  <a:lnTo>
                    <a:pt x="3999992" y="9569069"/>
                  </a:lnTo>
                  <a:lnTo>
                    <a:pt x="0" y="9569069"/>
                  </a:lnTo>
                  <a:lnTo>
                    <a:pt x="0" y="0"/>
                  </a:lnTo>
                  <a:close/>
                </a:path>
              </a:pathLst>
            </a:custGeom>
            <a:blipFill>
              <a:blip r:embed="rId10"/>
              <a:stretch>
                <a:fillRect l="-49" t="0" r="-48" b="0"/>
              </a:stretch>
            </a:blipFill>
          </p:spPr>
        </p:sp>
      </p:grpSp>
      <p:grpSp>
        <p:nvGrpSpPr>
          <p:cNvPr name="Group 18" id="18"/>
          <p:cNvGrpSpPr/>
          <p:nvPr/>
        </p:nvGrpSpPr>
        <p:grpSpPr>
          <a:xfrm rot="-6784298">
            <a:off x="18260592" y="-6142886"/>
            <a:ext cx="5158454" cy="11282216"/>
            <a:chOff x="0" y="0"/>
            <a:chExt cx="6877939" cy="15042955"/>
          </a:xfrm>
        </p:grpSpPr>
        <p:sp>
          <p:nvSpPr>
            <p:cNvPr name="Freeform 19" id="19"/>
            <p:cNvSpPr/>
            <p:nvPr/>
          </p:nvSpPr>
          <p:spPr>
            <a:xfrm flipH="true" flipV="false" rot="0">
              <a:off x="0" y="0"/>
              <a:ext cx="6877939" cy="15042896"/>
            </a:xfrm>
            <a:custGeom>
              <a:avLst/>
              <a:gdLst/>
              <a:ahLst/>
              <a:cxnLst/>
              <a:rect r="r" b="b" t="t" l="l"/>
              <a:pathLst>
                <a:path h="15042896" w="6877939">
                  <a:moveTo>
                    <a:pt x="6877939" y="0"/>
                  </a:moveTo>
                  <a:lnTo>
                    <a:pt x="0" y="0"/>
                  </a:lnTo>
                  <a:lnTo>
                    <a:pt x="0" y="15042896"/>
                  </a:lnTo>
                  <a:lnTo>
                    <a:pt x="6877939" y="15042896"/>
                  </a:lnTo>
                  <a:lnTo>
                    <a:pt x="6877939" y="0"/>
                  </a:lnTo>
                  <a:close/>
                </a:path>
              </a:pathLst>
            </a:custGeom>
            <a:blipFill>
              <a:blip r:embed="rId11"/>
              <a:stretch>
                <a:fillRect l="-31004" t="0" r="-31004" b="0"/>
              </a:stretch>
            </a:blipFill>
          </p:spPr>
        </p:sp>
      </p:grpSp>
      <p:grpSp>
        <p:nvGrpSpPr>
          <p:cNvPr name="Group 20" id="20"/>
          <p:cNvGrpSpPr/>
          <p:nvPr/>
        </p:nvGrpSpPr>
        <p:grpSpPr>
          <a:xfrm rot="-1305634">
            <a:off x="8560967" y="7984008"/>
            <a:ext cx="3294403" cy="4118004"/>
            <a:chOff x="0" y="0"/>
            <a:chExt cx="4392537" cy="5490672"/>
          </a:xfrm>
        </p:grpSpPr>
        <p:sp>
          <p:nvSpPr>
            <p:cNvPr name="Freeform 21" id="21"/>
            <p:cNvSpPr/>
            <p:nvPr/>
          </p:nvSpPr>
          <p:spPr>
            <a:xfrm flipH="false" flipV="false" rot="0">
              <a:off x="0" y="0"/>
              <a:ext cx="4392549" cy="5490718"/>
            </a:xfrm>
            <a:custGeom>
              <a:avLst/>
              <a:gdLst/>
              <a:ahLst/>
              <a:cxnLst/>
              <a:rect r="r" b="b" t="t" l="l"/>
              <a:pathLst>
                <a:path h="5490718" w="4392549">
                  <a:moveTo>
                    <a:pt x="0" y="0"/>
                  </a:moveTo>
                  <a:lnTo>
                    <a:pt x="4392549" y="0"/>
                  </a:lnTo>
                  <a:lnTo>
                    <a:pt x="4392549" y="5490718"/>
                  </a:lnTo>
                  <a:lnTo>
                    <a:pt x="0" y="5490718"/>
                  </a:lnTo>
                  <a:lnTo>
                    <a:pt x="0" y="0"/>
                  </a:lnTo>
                  <a:close/>
                </a:path>
              </a:pathLst>
            </a:custGeom>
            <a:blipFill>
              <a:blip r:embed="rId12"/>
              <a:stretch>
                <a:fillRect l="0" t="-33" r="0" b="-32"/>
              </a:stretch>
            </a:blipFill>
          </p:spPr>
        </p:sp>
      </p:grpSp>
      <p:sp>
        <p:nvSpPr>
          <p:cNvPr name="Freeform 22" id="22"/>
          <p:cNvSpPr/>
          <p:nvPr/>
        </p:nvSpPr>
        <p:spPr>
          <a:xfrm flipH="true" flipV="false" rot="-2763624">
            <a:off x="9009319" y="-2620548"/>
            <a:ext cx="3724634" cy="3060972"/>
          </a:xfrm>
          <a:custGeom>
            <a:avLst/>
            <a:gdLst/>
            <a:ahLst/>
            <a:cxnLst/>
            <a:rect r="r" b="b" t="t" l="l"/>
            <a:pathLst>
              <a:path h="3060972" w="3724634">
                <a:moveTo>
                  <a:pt x="3724634" y="0"/>
                </a:moveTo>
                <a:lnTo>
                  <a:pt x="0" y="0"/>
                </a:lnTo>
                <a:lnTo>
                  <a:pt x="0" y="3060972"/>
                </a:lnTo>
                <a:lnTo>
                  <a:pt x="3724634" y="3060972"/>
                </a:lnTo>
                <a:lnTo>
                  <a:pt x="3724634" y="0"/>
                </a:lnTo>
                <a:close/>
              </a:path>
            </a:pathLst>
          </a:custGeom>
          <a:blipFill>
            <a:blip r:embed="rId8">
              <a:extLst>
                <a:ext uri="{96DAC541-7B7A-43D3-8B79-37D633B846F1}">
                  <asvg:svgBlip xmlns:asvg="http://schemas.microsoft.com/office/drawing/2016/SVG/main" r:embed="rId9"/>
                </a:ext>
              </a:extLst>
            </a:blip>
            <a:stretch>
              <a:fillRect l="-278" t="0" r="-278" b="0"/>
            </a:stretch>
          </a:blipFill>
        </p:spPr>
      </p:sp>
      <p:sp>
        <p:nvSpPr>
          <p:cNvPr name="Freeform 23" id="23"/>
          <p:cNvSpPr/>
          <p:nvPr/>
        </p:nvSpPr>
        <p:spPr>
          <a:xfrm flipH="false" flipV="false" rot="923275">
            <a:off x="5657721" y="-1476060"/>
            <a:ext cx="4446420" cy="2950806"/>
          </a:xfrm>
          <a:custGeom>
            <a:avLst/>
            <a:gdLst/>
            <a:ahLst/>
            <a:cxnLst/>
            <a:rect r="r" b="b" t="t" l="l"/>
            <a:pathLst>
              <a:path h="2950806" w="4446420">
                <a:moveTo>
                  <a:pt x="0" y="0"/>
                </a:moveTo>
                <a:lnTo>
                  <a:pt x="4446420" y="0"/>
                </a:lnTo>
                <a:lnTo>
                  <a:pt x="4446420" y="2950806"/>
                </a:lnTo>
                <a:lnTo>
                  <a:pt x="0" y="2950806"/>
                </a:lnTo>
                <a:lnTo>
                  <a:pt x="0" y="0"/>
                </a:lnTo>
                <a:close/>
              </a:path>
            </a:pathLst>
          </a:custGeom>
          <a:blipFill>
            <a:blip r:embed="rId13">
              <a:extLst>
                <a:ext uri="{96DAC541-7B7A-43D3-8B79-37D633B846F1}">
                  <asvg:svgBlip xmlns:asvg="http://schemas.microsoft.com/office/drawing/2016/SVG/main" r:embed="rId14"/>
                </a:ext>
              </a:extLst>
            </a:blip>
            <a:stretch>
              <a:fillRect l="0" t="-658" r="0" b="-658"/>
            </a:stretch>
          </a:blipFill>
        </p:spPr>
      </p:sp>
      <p:grpSp>
        <p:nvGrpSpPr>
          <p:cNvPr name="Group 24" id="24"/>
          <p:cNvGrpSpPr/>
          <p:nvPr/>
        </p:nvGrpSpPr>
        <p:grpSpPr>
          <a:xfrm rot="0">
            <a:off x="14639159" y="5549956"/>
            <a:ext cx="3648841" cy="9093684"/>
            <a:chOff x="0" y="0"/>
            <a:chExt cx="4865121" cy="12124912"/>
          </a:xfrm>
        </p:grpSpPr>
        <p:sp>
          <p:nvSpPr>
            <p:cNvPr name="Freeform 25" id="25"/>
            <p:cNvSpPr/>
            <p:nvPr/>
          </p:nvSpPr>
          <p:spPr>
            <a:xfrm flipH="false" flipV="false" rot="0">
              <a:off x="0" y="0"/>
              <a:ext cx="4865116" cy="12124944"/>
            </a:xfrm>
            <a:custGeom>
              <a:avLst/>
              <a:gdLst/>
              <a:ahLst/>
              <a:cxnLst/>
              <a:rect r="r" b="b" t="t" l="l"/>
              <a:pathLst>
                <a:path h="12124944" w="4865116">
                  <a:moveTo>
                    <a:pt x="0" y="0"/>
                  </a:moveTo>
                  <a:lnTo>
                    <a:pt x="4865116" y="0"/>
                  </a:lnTo>
                  <a:lnTo>
                    <a:pt x="4865116" y="12124944"/>
                  </a:lnTo>
                  <a:lnTo>
                    <a:pt x="0" y="12124944"/>
                  </a:lnTo>
                  <a:lnTo>
                    <a:pt x="0" y="0"/>
                  </a:lnTo>
                  <a:close/>
                </a:path>
              </a:pathLst>
            </a:custGeom>
            <a:blipFill>
              <a:blip r:embed="rId15"/>
              <a:stretch>
                <a:fillRect l="0" t="0" r="0" b="0"/>
              </a:stretch>
            </a:blipFill>
          </p:spPr>
        </p:sp>
      </p:grpSp>
      <p:sp>
        <p:nvSpPr>
          <p:cNvPr name="Freeform 26" id="26"/>
          <p:cNvSpPr/>
          <p:nvPr/>
        </p:nvSpPr>
        <p:spPr>
          <a:xfrm flipH="false" flipV="false" rot="923275">
            <a:off x="10442699" y="9386257"/>
            <a:ext cx="5459160" cy="3622897"/>
          </a:xfrm>
          <a:custGeom>
            <a:avLst/>
            <a:gdLst/>
            <a:ahLst/>
            <a:cxnLst/>
            <a:rect r="r" b="b" t="t" l="l"/>
            <a:pathLst>
              <a:path h="3622897" w="5459160">
                <a:moveTo>
                  <a:pt x="0" y="0"/>
                </a:moveTo>
                <a:lnTo>
                  <a:pt x="5459160" y="0"/>
                </a:lnTo>
                <a:lnTo>
                  <a:pt x="5459160" y="3622897"/>
                </a:lnTo>
                <a:lnTo>
                  <a:pt x="0" y="3622897"/>
                </a:lnTo>
                <a:lnTo>
                  <a:pt x="0" y="0"/>
                </a:lnTo>
                <a:close/>
              </a:path>
            </a:pathLst>
          </a:custGeom>
          <a:blipFill>
            <a:blip r:embed="rId13">
              <a:extLst>
                <a:ext uri="{96DAC541-7B7A-43D3-8B79-37D633B846F1}">
                  <asvg:svgBlip xmlns:asvg="http://schemas.microsoft.com/office/drawing/2016/SVG/main" r:embed="rId14"/>
                </a:ext>
              </a:extLst>
            </a:blip>
            <a:stretch>
              <a:fillRect l="0" t="-534" r="0" b="-534"/>
            </a:stretch>
          </a:blipFill>
        </p:spPr>
      </p:sp>
      <p:sp>
        <p:nvSpPr>
          <p:cNvPr name="TextBox 27" id="27"/>
          <p:cNvSpPr txBox="true"/>
          <p:nvPr/>
        </p:nvSpPr>
        <p:spPr>
          <a:xfrm rot="0">
            <a:off x="-270465" y="1935591"/>
            <a:ext cx="12502903" cy="700405"/>
          </a:xfrm>
          <a:prstGeom prst="rect">
            <a:avLst/>
          </a:prstGeom>
        </p:spPr>
        <p:txBody>
          <a:bodyPr anchor="t" rtlCol="false" tIns="0" lIns="0" bIns="0" rIns="0">
            <a:spAutoFit/>
          </a:bodyPr>
          <a:lstStyle/>
          <a:p>
            <a:pPr algn="ctr">
              <a:lnSpc>
                <a:spcPts val="5328"/>
              </a:lnSpc>
            </a:pPr>
            <a:r>
              <a:rPr lang="en-US" sz="4099" spc="52">
                <a:solidFill>
                  <a:srgbClr val="000000"/>
                </a:solidFill>
                <a:latin typeface="Chau Philomene"/>
                <a:ea typeface="Chau Philomene"/>
                <a:cs typeface="Chau Philomene"/>
                <a:sym typeface="Chau Philomene"/>
              </a:rPr>
              <a:t>FEATURES AND FUNCTIONALITY</a:t>
            </a:r>
          </a:p>
        </p:txBody>
      </p:sp>
      <p:sp>
        <p:nvSpPr>
          <p:cNvPr name="TextBox 28" id="28"/>
          <p:cNvSpPr txBox="true"/>
          <p:nvPr/>
        </p:nvSpPr>
        <p:spPr>
          <a:xfrm rot="0">
            <a:off x="2431405" y="2852316"/>
            <a:ext cx="14321107" cy="4299030"/>
          </a:xfrm>
          <a:prstGeom prst="rect">
            <a:avLst/>
          </a:prstGeom>
        </p:spPr>
        <p:txBody>
          <a:bodyPr anchor="t" rtlCol="false" tIns="0" lIns="0" bIns="0" rIns="0">
            <a:spAutoFit/>
          </a:bodyPr>
          <a:lstStyle/>
          <a:p>
            <a:pPr algn="l">
              <a:lnSpc>
                <a:spcPts val="4822"/>
              </a:lnSpc>
            </a:pPr>
            <a:r>
              <a:rPr lang="en-US" sz="3444">
                <a:solidFill>
                  <a:srgbClr val="000000"/>
                </a:solidFill>
                <a:latin typeface="Atkinson Hyperlegible"/>
                <a:ea typeface="Atkinson Hyperlegible"/>
                <a:cs typeface="Atkinson Hyperlegible"/>
                <a:sym typeface="Atkinson Hyperlegible"/>
              </a:rPr>
              <a:t>Modern UI with gradients, shadows, and hover animations.</a:t>
            </a:r>
          </a:p>
          <a:p>
            <a:pPr algn="l">
              <a:lnSpc>
                <a:spcPts val="4822"/>
              </a:lnSpc>
            </a:pPr>
            <a:r>
              <a:rPr lang="en-US" sz="3444">
                <a:solidFill>
                  <a:srgbClr val="000000"/>
                </a:solidFill>
                <a:latin typeface="Atkinson Hyperlegible"/>
                <a:ea typeface="Atkinson Hyperlegible"/>
                <a:cs typeface="Atkinson Hyperlegible"/>
                <a:sym typeface="Atkinson Hyperlegible"/>
              </a:rPr>
              <a:t>Sticky Navbar for easy navigation between sections.</a:t>
            </a:r>
          </a:p>
          <a:p>
            <a:pPr algn="l">
              <a:lnSpc>
                <a:spcPts val="4822"/>
              </a:lnSpc>
            </a:pPr>
            <a:r>
              <a:rPr lang="en-US" sz="3444">
                <a:solidFill>
                  <a:srgbClr val="000000"/>
                </a:solidFill>
                <a:latin typeface="Atkinson Hyperlegible"/>
                <a:ea typeface="Atkinson Hyperlegible"/>
                <a:cs typeface="Atkinson Hyperlegible"/>
                <a:sym typeface="Atkinson Hyperlegible"/>
              </a:rPr>
              <a:t>Interactive Profile Image with hover zoom effect.</a:t>
            </a:r>
          </a:p>
          <a:p>
            <a:pPr algn="l">
              <a:lnSpc>
                <a:spcPts val="4822"/>
              </a:lnSpc>
            </a:pPr>
            <a:r>
              <a:rPr lang="en-US" sz="3444">
                <a:solidFill>
                  <a:srgbClr val="000000"/>
                </a:solidFill>
                <a:latin typeface="Atkinson Hyperlegible"/>
                <a:ea typeface="Atkinson Hyperlegible"/>
                <a:cs typeface="Atkinson Hyperlegible"/>
                <a:sym typeface="Atkinson Hyperlegible"/>
              </a:rPr>
              <a:t>Skill Progress Bars to visually represent knowledge levels.</a:t>
            </a:r>
          </a:p>
          <a:p>
            <a:pPr algn="l">
              <a:lnSpc>
                <a:spcPts val="4822"/>
              </a:lnSpc>
            </a:pPr>
            <a:r>
              <a:rPr lang="en-US" sz="3444">
                <a:solidFill>
                  <a:srgbClr val="000000"/>
                </a:solidFill>
                <a:latin typeface="Atkinson Hyperlegible"/>
                <a:ea typeface="Atkinson Hyperlegible"/>
                <a:cs typeface="Atkinson Hyperlegible"/>
                <a:sym typeface="Atkinson Hyperlegible"/>
              </a:rPr>
              <a:t>Certificates and Projects displayed in a card-like style.</a:t>
            </a:r>
          </a:p>
          <a:p>
            <a:pPr algn="l">
              <a:lnSpc>
                <a:spcPts val="4822"/>
              </a:lnSpc>
            </a:pPr>
            <a:r>
              <a:rPr lang="en-US" sz="3444">
                <a:solidFill>
                  <a:srgbClr val="000000"/>
                </a:solidFill>
                <a:latin typeface="Atkinson Hyperlegible"/>
                <a:ea typeface="Atkinson Hyperlegible"/>
                <a:cs typeface="Atkinson Hyperlegible"/>
                <a:sym typeface="Atkinson Hyperlegible"/>
              </a:rPr>
              <a:t>Contact Form to allow visitors to send messages.</a:t>
            </a:r>
          </a:p>
          <a:p>
            <a:pPr algn="l">
              <a:lnSpc>
                <a:spcPts val="4822"/>
              </a:lnSpc>
            </a:pPr>
            <a:r>
              <a:rPr lang="en-US" sz="3444">
                <a:solidFill>
                  <a:srgbClr val="000000"/>
                </a:solidFill>
                <a:latin typeface="Atkinson Hyperlegible"/>
                <a:ea typeface="Atkinson Hyperlegible"/>
                <a:cs typeface="Atkinson Hyperlegible"/>
                <a:sym typeface="Atkinson Hyperlegible"/>
              </a:rPr>
              <a:t>Responsive Design that works on both computers and mobile devices.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5131" r="0" b="-15131"/>
              </a:stretch>
            </a:blipFill>
          </p:spPr>
        </p:sp>
      </p:grpSp>
      <p:sp>
        <p:nvSpPr>
          <p:cNvPr name="TextBox 4" id="4"/>
          <p:cNvSpPr txBox="true"/>
          <p:nvPr/>
        </p:nvSpPr>
        <p:spPr>
          <a:xfrm rot="0">
            <a:off x="2018448" y="1710690"/>
            <a:ext cx="12412615" cy="2510155"/>
          </a:xfrm>
          <a:prstGeom prst="rect">
            <a:avLst/>
          </a:prstGeom>
        </p:spPr>
        <p:txBody>
          <a:bodyPr anchor="t" rtlCol="false" tIns="0" lIns="0" bIns="0" rIns="0">
            <a:spAutoFit/>
          </a:bodyPr>
          <a:lstStyle/>
          <a:p>
            <a:pPr algn="l">
              <a:lnSpc>
                <a:spcPts val="13860"/>
              </a:lnSpc>
            </a:pPr>
            <a:r>
              <a:rPr lang="en-US" sz="9900">
                <a:solidFill>
                  <a:srgbClr val="000000"/>
                </a:solidFill>
                <a:latin typeface="Chau Philomene"/>
                <a:ea typeface="Chau Philomene"/>
                <a:cs typeface="Chau Philomene"/>
                <a:sym typeface="Chau Philomene"/>
              </a:rPr>
              <a:t>Results and Screenshot</a:t>
            </a:r>
          </a:p>
          <a:p>
            <a:pPr algn="l">
              <a:lnSpc>
                <a:spcPts val="4950"/>
              </a:lnSpc>
            </a:pPr>
          </a:p>
        </p:txBody>
      </p:sp>
      <p:sp>
        <p:nvSpPr>
          <p:cNvPr name="TextBox 5" id="5"/>
          <p:cNvSpPr txBox="true"/>
          <p:nvPr/>
        </p:nvSpPr>
        <p:spPr>
          <a:xfrm rot="0">
            <a:off x="1801765" y="3391555"/>
            <a:ext cx="18569199" cy="4247598"/>
          </a:xfrm>
          <a:prstGeom prst="rect">
            <a:avLst/>
          </a:prstGeom>
        </p:spPr>
        <p:txBody>
          <a:bodyPr anchor="t" rtlCol="false" tIns="0" lIns="0" bIns="0" rIns="0">
            <a:spAutoFit/>
          </a:bodyPr>
          <a:lstStyle/>
          <a:p>
            <a:pPr algn="just">
              <a:lnSpc>
                <a:spcPts val="4755"/>
              </a:lnSpc>
            </a:pPr>
            <a:r>
              <a:rPr lang="en-US" sz="3396">
                <a:solidFill>
                  <a:srgbClr val="000000"/>
                </a:solidFill>
                <a:latin typeface="Glacial Indifference"/>
                <a:ea typeface="Glacial Indifference"/>
                <a:cs typeface="Glacial Indifference"/>
                <a:sym typeface="Glacial Indifference"/>
              </a:rPr>
              <a:t>The output is a functional personal portfolio website that gives the user a professional online presence. It clearly highlights skills, certificates, and projects in an attractive manner.</a:t>
            </a:r>
          </a:p>
          <a:p>
            <a:pPr algn="just">
              <a:lnSpc>
                <a:spcPts val="4755"/>
              </a:lnSpc>
            </a:pPr>
            <a:r>
              <a:rPr lang="en-US" sz="3396">
                <a:solidFill>
                  <a:srgbClr val="000000"/>
                </a:solidFill>
                <a:latin typeface="Glacial Indifference"/>
                <a:ea typeface="Glacial Indifference"/>
                <a:cs typeface="Glacial Indifference"/>
                <a:sym typeface="Glacial Indifference"/>
              </a:rPr>
              <a:t>Expected Screenshot View:</a:t>
            </a:r>
          </a:p>
          <a:p>
            <a:pPr algn="just">
              <a:lnSpc>
                <a:spcPts val="4755"/>
              </a:lnSpc>
            </a:pPr>
            <a:r>
              <a:rPr lang="en-US" sz="3396">
                <a:solidFill>
                  <a:srgbClr val="000000"/>
                </a:solidFill>
                <a:latin typeface="Glacial Indifference"/>
                <a:ea typeface="Glacial Indifference"/>
                <a:cs typeface="Glacial Indifference"/>
                <a:sym typeface="Glacial Indifference"/>
              </a:rPr>
              <a:t>Top section with a header and navigation bar.</a:t>
            </a:r>
          </a:p>
          <a:p>
            <a:pPr algn="just">
              <a:lnSpc>
                <a:spcPts val="4755"/>
              </a:lnSpc>
            </a:pPr>
            <a:r>
              <a:rPr lang="en-US" sz="3396">
                <a:solidFill>
                  <a:srgbClr val="000000"/>
                </a:solidFill>
                <a:latin typeface="Glacial Indifference"/>
                <a:ea typeface="Glacial Indifference"/>
                <a:cs typeface="Glacial Indifference"/>
                <a:sym typeface="Glacial Indifference"/>
              </a:rPr>
              <a:t>Center profile photo with user’s name and role.</a:t>
            </a:r>
          </a:p>
          <a:p>
            <a:pPr algn="just">
              <a:lnSpc>
                <a:spcPts val="4755"/>
              </a:lnSpc>
            </a:pPr>
            <a:r>
              <a:rPr lang="en-US" sz="3396">
                <a:solidFill>
                  <a:srgbClr val="000000"/>
                </a:solidFill>
                <a:latin typeface="Glacial Indifference"/>
                <a:ea typeface="Glacial Indifference"/>
                <a:cs typeface="Glacial Indifference"/>
                <a:sym typeface="Glacial Indifference"/>
              </a:rPr>
              <a:t>White background cards for “About Me,” “Skills,” “Certificates,” “Projects,” and “Contact.”</a:t>
            </a:r>
          </a:p>
          <a:p>
            <a:pPr algn="just">
              <a:lnSpc>
                <a:spcPts val="4755"/>
              </a:lnSpc>
            </a:pPr>
            <a:r>
              <a:rPr lang="en-US" sz="3396">
                <a:solidFill>
                  <a:srgbClr val="000000"/>
                </a:solidFill>
                <a:latin typeface="Glacial Indifference"/>
                <a:ea typeface="Glacial Indifference"/>
                <a:cs typeface="Glacial Indifference"/>
                <a:sym typeface="Glacial Indifference"/>
              </a:rPr>
              <a:t>Footer at the bottom with copyright text.</a:t>
            </a:r>
          </a:p>
        </p:txBody>
      </p:sp>
      <p:grpSp>
        <p:nvGrpSpPr>
          <p:cNvPr name="Group 6" id="6"/>
          <p:cNvGrpSpPr/>
          <p:nvPr/>
        </p:nvGrpSpPr>
        <p:grpSpPr>
          <a:xfrm rot="7084016">
            <a:off x="8846639" y="-9378612"/>
            <a:ext cx="14643658" cy="10023584"/>
            <a:chOff x="0" y="0"/>
            <a:chExt cx="19524877" cy="13364779"/>
          </a:xfrm>
        </p:grpSpPr>
        <p:sp>
          <p:nvSpPr>
            <p:cNvPr name="Freeform 7" id="7"/>
            <p:cNvSpPr/>
            <p:nvPr/>
          </p:nvSpPr>
          <p:spPr>
            <a:xfrm flipH="false" flipV="false" rot="0">
              <a:off x="0" y="0"/>
              <a:ext cx="19524853" cy="13364718"/>
            </a:xfrm>
            <a:custGeom>
              <a:avLst/>
              <a:gdLst/>
              <a:ahLst/>
              <a:cxnLst/>
              <a:rect r="r" b="b" t="t" l="l"/>
              <a:pathLst>
                <a:path h="13364718" w="19524853">
                  <a:moveTo>
                    <a:pt x="0" y="0"/>
                  </a:moveTo>
                  <a:lnTo>
                    <a:pt x="19524853" y="0"/>
                  </a:lnTo>
                  <a:lnTo>
                    <a:pt x="19524853" y="13364718"/>
                  </a:lnTo>
                  <a:lnTo>
                    <a:pt x="0" y="13364718"/>
                  </a:lnTo>
                  <a:lnTo>
                    <a:pt x="0" y="0"/>
                  </a:lnTo>
                  <a:close/>
                </a:path>
              </a:pathLst>
            </a:custGeom>
            <a:blipFill>
              <a:blip r:embed="rId3"/>
              <a:stretch>
                <a:fillRect l="0" t="0" r="0" b="0"/>
              </a:stretch>
            </a:blipFill>
          </p:spPr>
        </p:sp>
      </p:grpSp>
      <p:grpSp>
        <p:nvGrpSpPr>
          <p:cNvPr name="Group 8" id="8"/>
          <p:cNvGrpSpPr/>
          <p:nvPr/>
        </p:nvGrpSpPr>
        <p:grpSpPr>
          <a:xfrm rot="-570858">
            <a:off x="-2906917" y="-6026644"/>
            <a:ext cx="14265596" cy="8229600"/>
            <a:chOff x="0" y="0"/>
            <a:chExt cx="19020795" cy="10972800"/>
          </a:xfrm>
        </p:grpSpPr>
        <p:sp>
          <p:nvSpPr>
            <p:cNvPr name="Freeform 9" id="9"/>
            <p:cNvSpPr/>
            <p:nvPr/>
          </p:nvSpPr>
          <p:spPr>
            <a:xfrm flipH="false" flipV="false" rot="0">
              <a:off x="0" y="0"/>
              <a:ext cx="19020789" cy="10972800"/>
            </a:xfrm>
            <a:custGeom>
              <a:avLst/>
              <a:gdLst/>
              <a:ahLst/>
              <a:cxnLst/>
              <a:rect r="r" b="b" t="t" l="l"/>
              <a:pathLst>
                <a:path h="10972800" w="19020789">
                  <a:moveTo>
                    <a:pt x="0" y="0"/>
                  </a:moveTo>
                  <a:lnTo>
                    <a:pt x="19020789" y="0"/>
                  </a:lnTo>
                  <a:lnTo>
                    <a:pt x="19020789" y="10972800"/>
                  </a:lnTo>
                  <a:lnTo>
                    <a:pt x="0" y="10972800"/>
                  </a:lnTo>
                  <a:lnTo>
                    <a:pt x="0" y="0"/>
                  </a:lnTo>
                  <a:close/>
                </a:path>
              </a:pathLst>
            </a:custGeom>
            <a:blipFill>
              <a:blip r:embed="rId4"/>
              <a:stretch>
                <a:fillRect l="0" t="0" r="0" b="0"/>
              </a:stretch>
            </a:blipFill>
          </p:spPr>
        </p:sp>
      </p:grpSp>
      <p:sp>
        <p:nvSpPr>
          <p:cNvPr name="Freeform 10" id="10"/>
          <p:cNvSpPr/>
          <p:nvPr/>
        </p:nvSpPr>
        <p:spPr>
          <a:xfrm flipH="false" flipV="false" rot="1034135">
            <a:off x="-2227326" y="8601999"/>
            <a:ext cx="4454651" cy="3660913"/>
          </a:xfrm>
          <a:custGeom>
            <a:avLst/>
            <a:gdLst/>
            <a:ahLst/>
            <a:cxnLst/>
            <a:rect r="r" b="b" t="t" l="l"/>
            <a:pathLst>
              <a:path h="3660913" w="4454651">
                <a:moveTo>
                  <a:pt x="0" y="0"/>
                </a:moveTo>
                <a:lnTo>
                  <a:pt x="4454651" y="0"/>
                </a:lnTo>
                <a:lnTo>
                  <a:pt x="4454651" y="3660913"/>
                </a:lnTo>
                <a:lnTo>
                  <a:pt x="0" y="3660913"/>
                </a:lnTo>
                <a:lnTo>
                  <a:pt x="0" y="0"/>
                </a:lnTo>
                <a:close/>
              </a:path>
            </a:pathLst>
          </a:custGeom>
          <a:blipFill>
            <a:blip r:embed="rId5">
              <a:extLst>
                <a:ext uri="{96DAC541-7B7A-43D3-8B79-37D633B846F1}">
                  <asvg:svgBlip xmlns:asvg="http://schemas.microsoft.com/office/drawing/2016/SVG/main" r:embed="rId6"/>
                </a:ext>
              </a:extLst>
            </a:blip>
            <a:stretch>
              <a:fillRect l="-376" t="0" r="-376" b="0"/>
            </a:stretch>
          </a:blipFill>
        </p:spPr>
      </p:sp>
      <p:sp>
        <p:nvSpPr>
          <p:cNvPr name="Freeform 11" id="11"/>
          <p:cNvSpPr/>
          <p:nvPr/>
        </p:nvSpPr>
        <p:spPr>
          <a:xfrm flipH="false" flipV="false" rot="793654">
            <a:off x="600616" y="-1797683"/>
            <a:ext cx="5031343" cy="3338982"/>
          </a:xfrm>
          <a:custGeom>
            <a:avLst/>
            <a:gdLst/>
            <a:ahLst/>
            <a:cxnLst/>
            <a:rect r="r" b="b" t="t" l="l"/>
            <a:pathLst>
              <a:path h="3338982" w="5031343">
                <a:moveTo>
                  <a:pt x="0" y="0"/>
                </a:moveTo>
                <a:lnTo>
                  <a:pt x="5031343" y="0"/>
                </a:lnTo>
                <a:lnTo>
                  <a:pt x="5031343" y="3338982"/>
                </a:lnTo>
                <a:lnTo>
                  <a:pt x="0" y="3338982"/>
                </a:lnTo>
                <a:lnTo>
                  <a:pt x="0" y="0"/>
                </a:lnTo>
                <a:close/>
              </a:path>
            </a:pathLst>
          </a:custGeom>
          <a:blipFill>
            <a:blip r:embed="rId7">
              <a:extLst>
                <a:ext uri="{96DAC541-7B7A-43D3-8B79-37D633B846F1}">
                  <asvg:svgBlip xmlns:asvg="http://schemas.microsoft.com/office/drawing/2016/SVG/main" r:embed="rId8"/>
                </a:ext>
              </a:extLst>
            </a:blip>
            <a:stretch>
              <a:fillRect l="0" t="-560" r="0" b="-560"/>
            </a:stretch>
          </a:blipFill>
        </p:spPr>
      </p:sp>
      <p:grpSp>
        <p:nvGrpSpPr>
          <p:cNvPr name="Group 12" id="12"/>
          <p:cNvGrpSpPr/>
          <p:nvPr/>
        </p:nvGrpSpPr>
        <p:grpSpPr>
          <a:xfrm rot="1651680">
            <a:off x="-845467" y="-278679"/>
            <a:ext cx="2331962" cy="5578714"/>
            <a:chOff x="0" y="0"/>
            <a:chExt cx="3109283" cy="7438285"/>
          </a:xfrm>
        </p:grpSpPr>
        <p:sp>
          <p:nvSpPr>
            <p:cNvPr name="Freeform 13" id="13"/>
            <p:cNvSpPr/>
            <p:nvPr/>
          </p:nvSpPr>
          <p:spPr>
            <a:xfrm flipH="false" flipV="false" rot="0">
              <a:off x="0" y="0"/>
              <a:ext cx="3109341" cy="7438263"/>
            </a:xfrm>
            <a:custGeom>
              <a:avLst/>
              <a:gdLst/>
              <a:ahLst/>
              <a:cxnLst/>
              <a:rect r="r" b="b" t="t" l="l"/>
              <a:pathLst>
                <a:path h="7438263" w="3109341">
                  <a:moveTo>
                    <a:pt x="0" y="0"/>
                  </a:moveTo>
                  <a:lnTo>
                    <a:pt x="3109341" y="0"/>
                  </a:lnTo>
                  <a:lnTo>
                    <a:pt x="3109341" y="7438263"/>
                  </a:lnTo>
                  <a:lnTo>
                    <a:pt x="0" y="7438263"/>
                  </a:lnTo>
                  <a:lnTo>
                    <a:pt x="0" y="0"/>
                  </a:lnTo>
                  <a:close/>
                </a:path>
              </a:pathLst>
            </a:custGeom>
            <a:blipFill>
              <a:blip r:embed="rId9"/>
              <a:stretch>
                <a:fillRect l="-49" t="0" r="-47" b="0"/>
              </a:stretch>
            </a:blipFill>
          </p:spPr>
        </p:sp>
      </p:grpSp>
      <p:grpSp>
        <p:nvGrpSpPr>
          <p:cNvPr name="Group 14" id="14"/>
          <p:cNvGrpSpPr/>
          <p:nvPr/>
        </p:nvGrpSpPr>
        <p:grpSpPr>
          <a:xfrm rot="-6784298">
            <a:off x="18782513" y="-5641108"/>
            <a:ext cx="5158454" cy="11282216"/>
            <a:chOff x="0" y="0"/>
            <a:chExt cx="6877939" cy="15042955"/>
          </a:xfrm>
        </p:grpSpPr>
        <p:sp>
          <p:nvSpPr>
            <p:cNvPr name="Freeform 15" id="15"/>
            <p:cNvSpPr/>
            <p:nvPr/>
          </p:nvSpPr>
          <p:spPr>
            <a:xfrm flipH="true" flipV="false" rot="0">
              <a:off x="0" y="0"/>
              <a:ext cx="6877939" cy="15042896"/>
            </a:xfrm>
            <a:custGeom>
              <a:avLst/>
              <a:gdLst/>
              <a:ahLst/>
              <a:cxnLst/>
              <a:rect r="r" b="b" t="t" l="l"/>
              <a:pathLst>
                <a:path h="15042896" w="6877939">
                  <a:moveTo>
                    <a:pt x="6877939" y="0"/>
                  </a:moveTo>
                  <a:lnTo>
                    <a:pt x="0" y="0"/>
                  </a:lnTo>
                  <a:lnTo>
                    <a:pt x="0" y="15042896"/>
                  </a:lnTo>
                  <a:lnTo>
                    <a:pt x="6877939" y="15042896"/>
                  </a:lnTo>
                  <a:lnTo>
                    <a:pt x="6877939" y="0"/>
                  </a:lnTo>
                  <a:close/>
                </a:path>
              </a:pathLst>
            </a:custGeom>
            <a:blipFill>
              <a:blip r:embed="rId10"/>
              <a:stretch>
                <a:fillRect l="-31004" t="0" r="-31004" b="0"/>
              </a:stretch>
            </a:blipFill>
          </p:spPr>
        </p:sp>
      </p:grpSp>
      <p:grpSp>
        <p:nvGrpSpPr>
          <p:cNvPr name="Group 16" id="16"/>
          <p:cNvGrpSpPr/>
          <p:nvPr/>
        </p:nvGrpSpPr>
        <p:grpSpPr>
          <a:xfrm rot="-2956217">
            <a:off x="15617487" y="7634973"/>
            <a:ext cx="3956488" cy="4945610"/>
            <a:chOff x="0" y="0"/>
            <a:chExt cx="5275317" cy="6594147"/>
          </a:xfrm>
        </p:grpSpPr>
        <p:sp>
          <p:nvSpPr>
            <p:cNvPr name="Freeform 17" id="17"/>
            <p:cNvSpPr/>
            <p:nvPr/>
          </p:nvSpPr>
          <p:spPr>
            <a:xfrm flipH="false" flipV="false" rot="0">
              <a:off x="0" y="0"/>
              <a:ext cx="5275326" cy="6594094"/>
            </a:xfrm>
            <a:custGeom>
              <a:avLst/>
              <a:gdLst/>
              <a:ahLst/>
              <a:cxnLst/>
              <a:rect r="r" b="b" t="t" l="l"/>
              <a:pathLst>
                <a:path h="6594094" w="5275326">
                  <a:moveTo>
                    <a:pt x="0" y="0"/>
                  </a:moveTo>
                  <a:lnTo>
                    <a:pt x="5275326" y="0"/>
                  </a:lnTo>
                  <a:lnTo>
                    <a:pt x="5275326" y="6594094"/>
                  </a:lnTo>
                  <a:lnTo>
                    <a:pt x="0" y="6594094"/>
                  </a:lnTo>
                  <a:lnTo>
                    <a:pt x="0" y="0"/>
                  </a:lnTo>
                  <a:close/>
                </a:path>
              </a:pathLst>
            </a:custGeom>
            <a:blipFill>
              <a:blip r:embed="rId11"/>
              <a:stretch>
                <a:fillRect l="0" t="-33" r="0" b="-34"/>
              </a:stretch>
            </a:blipFill>
          </p:spPr>
        </p:sp>
      </p:grpSp>
      <p:sp>
        <p:nvSpPr>
          <p:cNvPr name="Freeform 18" id="18"/>
          <p:cNvSpPr/>
          <p:nvPr/>
        </p:nvSpPr>
        <p:spPr>
          <a:xfrm flipH="true" flipV="false" rot="6420568">
            <a:off x="10045495" y="-3242097"/>
            <a:ext cx="4454651" cy="3660913"/>
          </a:xfrm>
          <a:custGeom>
            <a:avLst/>
            <a:gdLst/>
            <a:ahLst/>
            <a:cxnLst/>
            <a:rect r="r" b="b" t="t" l="l"/>
            <a:pathLst>
              <a:path h="3660913" w="4454651">
                <a:moveTo>
                  <a:pt x="4454651" y="0"/>
                </a:moveTo>
                <a:lnTo>
                  <a:pt x="0" y="0"/>
                </a:lnTo>
                <a:lnTo>
                  <a:pt x="0" y="3660913"/>
                </a:lnTo>
                <a:lnTo>
                  <a:pt x="4454651" y="3660913"/>
                </a:lnTo>
                <a:lnTo>
                  <a:pt x="4454651" y="0"/>
                </a:lnTo>
                <a:close/>
              </a:path>
            </a:pathLst>
          </a:custGeom>
          <a:blipFill>
            <a:blip r:embed="rId5">
              <a:extLst>
                <a:ext uri="{96DAC541-7B7A-43D3-8B79-37D633B846F1}">
                  <asvg:svgBlip xmlns:asvg="http://schemas.microsoft.com/office/drawing/2016/SVG/main" r:embed="rId6"/>
                </a:ext>
              </a:extLst>
            </a:blip>
            <a:stretch>
              <a:fillRect l="-376" t="0" r="-376"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5131" r="0" b="-15131"/>
              </a:stretch>
            </a:blipFill>
          </p:spPr>
        </p:sp>
      </p:grpSp>
      <p:grpSp>
        <p:nvGrpSpPr>
          <p:cNvPr name="Group 4" id="4"/>
          <p:cNvGrpSpPr/>
          <p:nvPr/>
        </p:nvGrpSpPr>
        <p:grpSpPr>
          <a:xfrm rot="-1208210">
            <a:off x="9037896" y="-4158674"/>
            <a:ext cx="14643658" cy="10023584"/>
            <a:chOff x="0" y="0"/>
            <a:chExt cx="19524877" cy="13364779"/>
          </a:xfrm>
        </p:grpSpPr>
        <p:sp>
          <p:nvSpPr>
            <p:cNvPr name="Freeform 5" id="5"/>
            <p:cNvSpPr/>
            <p:nvPr/>
          </p:nvSpPr>
          <p:spPr>
            <a:xfrm flipH="false" flipV="false" rot="0">
              <a:off x="0" y="0"/>
              <a:ext cx="19524853" cy="13364718"/>
            </a:xfrm>
            <a:custGeom>
              <a:avLst/>
              <a:gdLst/>
              <a:ahLst/>
              <a:cxnLst/>
              <a:rect r="r" b="b" t="t" l="l"/>
              <a:pathLst>
                <a:path h="13364718" w="19524853">
                  <a:moveTo>
                    <a:pt x="0" y="0"/>
                  </a:moveTo>
                  <a:lnTo>
                    <a:pt x="19524853" y="0"/>
                  </a:lnTo>
                  <a:lnTo>
                    <a:pt x="19524853" y="13364718"/>
                  </a:lnTo>
                  <a:lnTo>
                    <a:pt x="0" y="13364718"/>
                  </a:lnTo>
                  <a:lnTo>
                    <a:pt x="0" y="0"/>
                  </a:lnTo>
                  <a:close/>
                </a:path>
              </a:pathLst>
            </a:custGeom>
            <a:blipFill>
              <a:blip r:embed="rId3"/>
              <a:stretch>
                <a:fillRect l="0" t="0" r="0" b="0"/>
              </a:stretch>
            </a:blipFill>
          </p:spPr>
        </p:sp>
      </p:grpSp>
      <p:grpSp>
        <p:nvGrpSpPr>
          <p:cNvPr name="Group 6" id="6"/>
          <p:cNvGrpSpPr/>
          <p:nvPr/>
        </p:nvGrpSpPr>
        <p:grpSpPr>
          <a:xfrm rot="-2388047">
            <a:off x="8961226" y="3458223"/>
            <a:ext cx="14796997" cy="8536157"/>
            <a:chOff x="0" y="0"/>
            <a:chExt cx="19729329" cy="11381543"/>
          </a:xfrm>
        </p:grpSpPr>
        <p:sp>
          <p:nvSpPr>
            <p:cNvPr name="Freeform 7" id="7"/>
            <p:cNvSpPr/>
            <p:nvPr/>
          </p:nvSpPr>
          <p:spPr>
            <a:xfrm flipH="false" flipV="false" rot="0">
              <a:off x="0" y="0"/>
              <a:ext cx="19729323" cy="11381486"/>
            </a:xfrm>
            <a:custGeom>
              <a:avLst/>
              <a:gdLst/>
              <a:ahLst/>
              <a:cxnLst/>
              <a:rect r="r" b="b" t="t" l="l"/>
              <a:pathLst>
                <a:path h="11381486" w="19729323">
                  <a:moveTo>
                    <a:pt x="0" y="0"/>
                  </a:moveTo>
                  <a:lnTo>
                    <a:pt x="19729323" y="0"/>
                  </a:lnTo>
                  <a:lnTo>
                    <a:pt x="19729323" y="11381486"/>
                  </a:lnTo>
                  <a:lnTo>
                    <a:pt x="0" y="11381486"/>
                  </a:lnTo>
                  <a:lnTo>
                    <a:pt x="0" y="0"/>
                  </a:lnTo>
                  <a:close/>
                </a:path>
              </a:pathLst>
            </a:custGeom>
            <a:blipFill>
              <a:blip r:embed="rId4"/>
              <a:stretch>
                <a:fillRect l="0" t="0" r="0" b="0"/>
              </a:stretch>
            </a:blipFill>
          </p:spPr>
        </p:sp>
      </p:grpSp>
      <p:grpSp>
        <p:nvGrpSpPr>
          <p:cNvPr name="Group 8" id="8"/>
          <p:cNvGrpSpPr/>
          <p:nvPr/>
        </p:nvGrpSpPr>
        <p:grpSpPr>
          <a:xfrm rot="7084016">
            <a:off x="-4050339" y="5865493"/>
            <a:ext cx="15579874" cy="10664424"/>
            <a:chOff x="0" y="0"/>
            <a:chExt cx="20773165" cy="14219232"/>
          </a:xfrm>
        </p:grpSpPr>
        <p:sp>
          <p:nvSpPr>
            <p:cNvPr name="Freeform 9" id="9"/>
            <p:cNvSpPr/>
            <p:nvPr/>
          </p:nvSpPr>
          <p:spPr>
            <a:xfrm flipH="false" flipV="false" rot="0">
              <a:off x="0" y="0"/>
              <a:ext cx="20773137" cy="14219174"/>
            </a:xfrm>
            <a:custGeom>
              <a:avLst/>
              <a:gdLst/>
              <a:ahLst/>
              <a:cxnLst/>
              <a:rect r="r" b="b" t="t" l="l"/>
              <a:pathLst>
                <a:path h="14219174" w="20773137">
                  <a:moveTo>
                    <a:pt x="0" y="0"/>
                  </a:moveTo>
                  <a:lnTo>
                    <a:pt x="20773137" y="0"/>
                  </a:lnTo>
                  <a:lnTo>
                    <a:pt x="20773137" y="14219174"/>
                  </a:lnTo>
                  <a:lnTo>
                    <a:pt x="0" y="14219174"/>
                  </a:lnTo>
                  <a:lnTo>
                    <a:pt x="0" y="0"/>
                  </a:lnTo>
                  <a:close/>
                </a:path>
              </a:pathLst>
            </a:custGeom>
            <a:blipFill>
              <a:blip r:embed="rId3"/>
              <a:stretch>
                <a:fillRect l="0" t="0" r="0" b="0"/>
              </a:stretch>
            </a:blipFill>
          </p:spPr>
        </p:sp>
      </p:grpSp>
      <p:grpSp>
        <p:nvGrpSpPr>
          <p:cNvPr name="Group 10" id="10"/>
          <p:cNvGrpSpPr/>
          <p:nvPr/>
        </p:nvGrpSpPr>
        <p:grpSpPr>
          <a:xfrm rot="-570858">
            <a:off x="-2473105" y="-2103009"/>
            <a:ext cx="14265596" cy="8229600"/>
            <a:chOff x="0" y="0"/>
            <a:chExt cx="19020795" cy="10972800"/>
          </a:xfrm>
        </p:grpSpPr>
        <p:sp>
          <p:nvSpPr>
            <p:cNvPr name="Freeform 11" id="11"/>
            <p:cNvSpPr/>
            <p:nvPr/>
          </p:nvSpPr>
          <p:spPr>
            <a:xfrm flipH="false" flipV="false" rot="0">
              <a:off x="0" y="0"/>
              <a:ext cx="19020789" cy="10972800"/>
            </a:xfrm>
            <a:custGeom>
              <a:avLst/>
              <a:gdLst/>
              <a:ahLst/>
              <a:cxnLst/>
              <a:rect r="r" b="b" t="t" l="l"/>
              <a:pathLst>
                <a:path h="10972800" w="19020789">
                  <a:moveTo>
                    <a:pt x="0" y="0"/>
                  </a:moveTo>
                  <a:lnTo>
                    <a:pt x="19020789" y="0"/>
                  </a:lnTo>
                  <a:lnTo>
                    <a:pt x="19020789" y="10972800"/>
                  </a:lnTo>
                  <a:lnTo>
                    <a:pt x="0" y="10972800"/>
                  </a:lnTo>
                  <a:lnTo>
                    <a:pt x="0" y="0"/>
                  </a:lnTo>
                  <a:close/>
                </a:path>
              </a:pathLst>
            </a:custGeom>
            <a:blipFill>
              <a:blip r:embed="rId4"/>
              <a:stretch>
                <a:fillRect l="0" t="0" r="0" b="0"/>
              </a:stretch>
            </a:blipFill>
          </p:spPr>
        </p:sp>
      </p:grpSp>
      <p:sp>
        <p:nvSpPr>
          <p:cNvPr name="Freeform 12" id="12"/>
          <p:cNvSpPr/>
          <p:nvPr/>
        </p:nvSpPr>
        <p:spPr>
          <a:xfrm flipH="false" flipV="false" rot="793654">
            <a:off x="-450057" y="8185524"/>
            <a:ext cx="6206978" cy="4119176"/>
          </a:xfrm>
          <a:custGeom>
            <a:avLst/>
            <a:gdLst/>
            <a:ahLst/>
            <a:cxnLst/>
            <a:rect r="r" b="b" t="t" l="l"/>
            <a:pathLst>
              <a:path h="4119176" w="6206978">
                <a:moveTo>
                  <a:pt x="0" y="0"/>
                </a:moveTo>
                <a:lnTo>
                  <a:pt x="6206978" y="0"/>
                </a:lnTo>
                <a:lnTo>
                  <a:pt x="6206978" y="4119176"/>
                </a:lnTo>
                <a:lnTo>
                  <a:pt x="0" y="4119176"/>
                </a:lnTo>
                <a:lnTo>
                  <a:pt x="0" y="0"/>
                </a:lnTo>
                <a:close/>
              </a:path>
            </a:pathLst>
          </a:custGeom>
          <a:blipFill>
            <a:blip r:embed="rId5">
              <a:extLst>
                <a:ext uri="{96DAC541-7B7A-43D3-8B79-37D633B846F1}">
                  <asvg:svgBlip xmlns:asvg="http://schemas.microsoft.com/office/drawing/2016/SVG/main" r:embed="rId6"/>
                </a:ext>
              </a:extLst>
            </a:blip>
            <a:stretch>
              <a:fillRect l="0" t="-613" r="0" b="-613"/>
            </a:stretch>
          </a:blipFill>
        </p:spPr>
      </p:sp>
      <p:sp>
        <p:nvSpPr>
          <p:cNvPr name="Freeform 13" id="13"/>
          <p:cNvSpPr/>
          <p:nvPr/>
        </p:nvSpPr>
        <p:spPr>
          <a:xfrm flipH="false" flipV="false" rot="923275">
            <a:off x="5657721" y="-1319010"/>
            <a:ext cx="4446420" cy="2950806"/>
          </a:xfrm>
          <a:custGeom>
            <a:avLst/>
            <a:gdLst/>
            <a:ahLst/>
            <a:cxnLst/>
            <a:rect r="r" b="b" t="t" l="l"/>
            <a:pathLst>
              <a:path h="2950806" w="4446420">
                <a:moveTo>
                  <a:pt x="0" y="0"/>
                </a:moveTo>
                <a:lnTo>
                  <a:pt x="4446420" y="0"/>
                </a:lnTo>
                <a:lnTo>
                  <a:pt x="4446420" y="2950806"/>
                </a:lnTo>
                <a:lnTo>
                  <a:pt x="0" y="2950806"/>
                </a:lnTo>
                <a:lnTo>
                  <a:pt x="0" y="0"/>
                </a:lnTo>
                <a:close/>
              </a:path>
            </a:pathLst>
          </a:custGeom>
          <a:blipFill>
            <a:blip r:embed="rId7">
              <a:extLst>
                <a:ext uri="{96DAC541-7B7A-43D3-8B79-37D633B846F1}">
                  <asvg:svgBlip xmlns:asvg="http://schemas.microsoft.com/office/drawing/2016/SVG/main" r:embed="rId8"/>
                </a:ext>
              </a:extLst>
            </a:blip>
            <a:stretch>
              <a:fillRect l="0" t="-658" r="0" b="-658"/>
            </a:stretch>
          </a:blipFill>
        </p:spPr>
      </p:sp>
      <p:sp>
        <p:nvSpPr>
          <p:cNvPr name="Freeform 14" id="14"/>
          <p:cNvSpPr/>
          <p:nvPr/>
        </p:nvSpPr>
        <p:spPr>
          <a:xfrm flipH="false" flipV="false" rot="1034135">
            <a:off x="12510877" y="2934477"/>
            <a:ext cx="4037815" cy="3318350"/>
          </a:xfrm>
          <a:custGeom>
            <a:avLst/>
            <a:gdLst/>
            <a:ahLst/>
            <a:cxnLst/>
            <a:rect r="r" b="b" t="t" l="l"/>
            <a:pathLst>
              <a:path h="3318350" w="4037815">
                <a:moveTo>
                  <a:pt x="0" y="0"/>
                </a:moveTo>
                <a:lnTo>
                  <a:pt x="4037815" y="0"/>
                </a:lnTo>
                <a:lnTo>
                  <a:pt x="4037815" y="3318350"/>
                </a:lnTo>
                <a:lnTo>
                  <a:pt x="0" y="3318350"/>
                </a:lnTo>
                <a:lnTo>
                  <a:pt x="0" y="0"/>
                </a:lnTo>
                <a:close/>
              </a:path>
            </a:pathLst>
          </a:custGeom>
          <a:blipFill>
            <a:blip r:embed="rId9">
              <a:extLst>
                <a:ext uri="{96DAC541-7B7A-43D3-8B79-37D633B846F1}">
                  <asvg:svgBlip xmlns:asvg="http://schemas.microsoft.com/office/drawing/2016/SVG/main" r:embed="rId10"/>
                </a:ext>
              </a:extLst>
            </a:blip>
            <a:stretch>
              <a:fillRect l="-274" t="0" r="-274" b="0"/>
            </a:stretch>
          </a:blipFill>
        </p:spPr>
      </p:sp>
      <p:grpSp>
        <p:nvGrpSpPr>
          <p:cNvPr name="Group 15" id="15"/>
          <p:cNvGrpSpPr/>
          <p:nvPr/>
        </p:nvGrpSpPr>
        <p:grpSpPr>
          <a:xfrm rot="0">
            <a:off x="2653432" y="156393"/>
            <a:ext cx="12981137" cy="10418913"/>
            <a:chOff x="0" y="0"/>
            <a:chExt cx="17308183" cy="13891884"/>
          </a:xfrm>
        </p:grpSpPr>
        <p:sp>
          <p:nvSpPr>
            <p:cNvPr name="Freeform 16" id="16"/>
            <p:cNvSpPr/>
            <p:nvPr/>
          </p:nvSpPr>
          <p:spPr>
            <a:xfrm flipH="false" flipV="false" rot="0">
              <a:off x="0" y="0"/>
              <a:ext cx="17308195" cy="13891895"/>
            </a:xfrm>
            <a:custGeom>
              <a:avLst/>
              <a:gdLst/>
              <a:ahLst/>
              <a:cxnLst/>
              <a:rect r="r" b="b" t="t" l="l"/>
              <a:pathLst>
                <a:path h="13891895" w="17308195">
                  <a:moveTo>
                    <a:pt x="0" y="0"/>
                  </a:moveTo>
                  <a:lnTo>
                    <a:pt x="17308195" y="0"/>
                  </a:lnTo>
                  <a:lnTo>
                    <a:pt x="17308195" y="13891895"/>
                  </a:lnTo>
                  <a:lnTo>
                    <a:pt x="0" y="13891895"/>
                  </a:lnTo>
                  <a:lnTo>
                    <a:pt x="0" y="0"/>
                  </a:lnTo>
                  <a:close/>
                </a:path>
              </a:pathLst>
            </a:custGeom>
            <a:blipFill>
              <a:blip r:embed="rId11"/>
              <a:stretch>
                <a:fillRect l="-20064" t="0" r="-20064" b="0"/>
              </a:stretch>
            </a:blipFill>
          </p:spPr>
        </p:sp>
      </p:grpSp>
      <p:sp>
        <p:nvSpPr>
          <p:cNvPr name="Freeform 17" id="17"/>
          <p:cNvSpPr/>
          <p:nvPr/>
        </p:nvSpPr>
        <p:spPr>
          <a:xfrm flipH="false" flipV="false" rot="1034135">
            <a:off x="-2078073" y="6575447"/>
            <a:ext cx="3644248" cy="2994910"/>
          </a:xfrm>
          <a:custGeom>
            <a:avLst/>
            <a:gdLst/>
            <a:ahLst/>
            <a:cxnLst/>
            <a:rect r="r" b="b" t="t" l="l"/>
            <a:pathLst>
              <a:path h="2994910" w="3644248">
                <a:moveTo>
                  <a:pt x="0" y="0"/>
                </a:moveTo>
                <a:lnTo>
                  <a:pt x="3644248" y="0"/>
                </a:lnTo>
                <a:lnTo>
                  <a:pt x="3644248" y="2994910"/>
                </a:lnTo>
                <a:lnTo>
                  <a:pt x="0" y="2994910"/>
                </a:lnTo>
                <a:lnTo>
                  <a:pt x="0" y="0"/>
                </a:lnTo>
                <a:close/>
              </a:path>
            </a:pathLst>
          </a:custGeom>
          <a:blipFill>
            <a:blip r:embed="rId12">
              <a:extLst>
                <a:ext uri="{96DAC541-7B7A-43D3-8B79-37D633B846F1}">
                  <asvg:svgBlip xmlns:asvg="http://schemas.microsoft.com/office/drawing/2016/SVG/main" r:embed="rId13"/>
                </a:ext>
              </a:extLst>
            </a:blip>
            <a:stretch>
              <a:fillRect l="-352" t="0" r="-352" b="0"/>
            </a:stretch>
          </a:blipFill>
        </p:spPr>
      </p:sp>
      <p:grpSp>
        <p:nvGrpSpPr>
          <p:cNvPr name="Group 18" id="18"/>
          <p:cNvGrpSpPr/>
          <p:nvPr/>
        </p:nvGrpSpPr>
        <p:grpSpPr>
          <a:xfrm rot="1651680">
            <a:off x="-749030" y="-243346"/>
            <a:ext cx="2999963" cy="7176761"/>
            <a:chOff x="0" y="0"/>
            <a:chExt cx="3999951" cy="9569015"/>
          </a:xfrm>
        </p:grpSpPr>
        <p:sp>
          <p:nvSpPr>
            <p:cNvPr name="Freeform 19" id="19"/>
            <p:cNvSpPr/>
            <p:nvPr/>
          </p:nvSpPr>
          <p:spPr>
            <a:xfrm flipH="false" flipV="false" rot="0">
              <a:off x="0" y="0"/>
              <a:ext cx="3999992" cy="9569069"/>
            </a:xfrm>
            <a:custGeom>
              <a:avLst/>
              <a:gdLst/>
              <a:ahLst/>
              <a:cxnLst/>
              <a:rect r="r" b="b" t="t" l="l"/>
              <a:pathLst>
                <a:path h="9569069" w="3999992">
                  <a:moveTo>
                    <a:pt x="0" y="0"/>
                  </a:moveTo>
                  <a:lnTo>
                    <a:pt x="3999992" y="0"/>
                  </a:lnTo>
                  <a:lnTo>
                    <a:pt x="3999992" y="9569069"/>
                  </a:lnTo>
                  <a:lnTo>
                    <a:pt x="0" y="9569069"/>
                  </a:lnTo>
                  <a:lnTo>
                    <a:pt x="0" y="0"/>
                  </a:lnTo>
                  <a:close/>
                </a:path>
              </a:pathLst>
            </a:custGeom>
            <a:blipFill>
              <a:blip r:embed="rId14"/>
              <a:stretch>
                <a:fillRect l="-49" t="0" r="-48" b="0"/>
              </a:stretch>
            </a:blipFill>
          </p:spPr>
        </p:sp>
      </p:grpSp>
      <p:grpSp>
        <p:nvGrpSpPr>
          <p:cNvPr name="Group 20" id="20"/>
          <p:cNvGrpSpPr/>
          <p:nvPr/>
        </p:nvGrpSpPr>
        <p:grpSpPr>
          <a:xfrm rot="-6784298">
            <a:off x="18041424" y="-6171461"/>
            <a:ext cx="5158454" cy="11282216"/>
            <a:chOff x="0" y="0"/>
            <a:chExt cx="6877939" cy="15042955"/>
          </a:xfrm>
        </p:grpSpPr>
        <p:sp>
          <p:nvSpPr>
            <p:cNvPr name="Freeform 21" id="21"/>
            <p:cNvSpPr/>
            <p:nvPr/>
          </p:nvSpPr>
          <p:spPr>
            <a:xfrm flipH="true" flipV="false" rot="0">
              <a:off x="0" y="0"/>
              <a:ext cx="6877939" cy="15042896"/>
            </a:xfrm>
            <a:custGeom>
              <a:avLst/>
              <a:gdLst/>
              <a:ahLst/>
              <a:cxnLst/>
              <a:rect r="r" b="b" t="t" l="l"/>
              <a:pathLst>
                <a:path h="15042896" w="6877939">
                  <a:moveTo>
                    <a:pt x="6877939" y="0"/>
                  </a:moveTo>
                  <a:lnTo>
                    <a:pt x="0" y="0"/>
                  </a:lnTo>
                  <a:lnTo>
                    <a:pt x="0" y="15042896"/>
                  </a:lnTo>
                  <a:lnTo>
                    <a:pt x="6877939" y="15042896"/>
                  </a:lnTo>
                  <a:lnTo>
                    <a:pt x="6877939" y="0"/>
                  </a:lnTo>
                  <a:close/>
                </a:path>
              </a:pathLst>
            </a:custGeom>
            <a:blipFill>
              <a:blip r:embed="rId15"/>
              <a:stretch>
                <a:fillRect l="-31004" t="0" r="-31004" b="0"/>
              </a:stretch>
            </a:blipFill>
          </p:spPr>
        </p:sp>
      </p:grpSp>
      <p:sp>
        <p:nvSpPr>
          <p:cNvPr name="Freeform 22" id="22"/>
          <p:cNvSpPr/>
          <p:nvPr/>
        </p:nvSpPr>
        <p:spPr>
          <a:xfrm flipH="true" flipV="false" rot="-2763624">
            <a:off x="8553628" y="-2352895"/>
            <a:ext cx="3724634" cy="3060972"/>
          </a:xfrm>
          <a:custGeom>
            <a:avLst/>
            <a:gdLst/>
            <a:ahLst/>
            <a:cxnLst/>
            <a:rect r="r" b="b" t="t" l="l"/>
            <a:pathLst>
              <a:path h="3060972" w="3724634">
                <a:moveTo>
                  <a:pt x="3724634" y="0"/>
                </a:moveTo>
                <a:lnTo>
                  <a:pt x="0" y="0"/>
                </a:lnTo>
                <a:lnTo>
                  <a:pt x="0" y="3060972"/>
                </a:lnTo>
                <a:lnTo>
                  <a:pt x="3724634" y="3060972"/>
                </a:lnTo>
                <a:lnTo>
                  <a:pt x="3724634" y="0"/>
                </a:lnTo>
                <a:close/>
              </a:path>
            </a:pathLst>
          </a:custGeom>
          <a:blipFill>
            <a:blip r:embed="rId12">
              <a:extLst>
                <a:ext uri="{96DAC541-7B7A-43D3-8B79-37D633B846F1}">
                  <asvg:svgBlip xmlns:asvg="http://schemas.microsoft.com/office/drawing/2016/SVG/main" r:embed="rId13"/>
                </a:ext>
              </a:extLst>
            </a:blip>
            <a:stretch>
              <a:fillRect l="-278" t="0" r="-278" b="0"/>
            </a:stretch>
          </a:blipFill>
        </p:spPr>
      </p:sp>
      <p:grpSp>
        <p:nvGrpSpPr>
          <p:cNvPr name="Group 23" id="23"/>
          <p:cNvGrpSpPr/>
          <p:nvPr/>
        </p:nvGrpSpPr>
        <p:grpSpPr>
          <a:xfrm rot="0">
            <a:off x="14970553" y="5143500"/>
            <a:ext cx="3648841" cy="9093684"/>
            <a:chOff x="0" y="0"/>
            <a:chExt cx="4865121" cy="12124912"/>
          </a:xfrm>
        </p:grpSpPr>
        <p:sp>
          <p:nvSpPr>
            <p:cNvPr name="Freeform 24" id="24"/>
            <p:cNvSpPr/>
            <p:nvPr/>
          </p:nvSpPr>
          <p:spPr>
            <a:xfrm flipH="false" flipV="false" rot="0">
              <a:off x="0" y="0"/>
              <a:ext cx="4865116" cy="12124944"/>
            </a:xfrm>
            <a:custGeom>
              <a:avLst/>
              <a:gdLst/>
              <a:ahLst/>
              <a:cxnLst/>
              <a:rect r="r" b="b" t="t" l="l"/>
              <a:pathLst>
                <a:path h="12124944" w="4865116">
                  <a:moveTo>
                    <a:pt x="0" y="0"/>
                  </a:moveTo>
                  <a:lnTo>
                    <a:pt x="4865116" y="0"/>
                  </a:lnTo>
                  <a:lnTo>
                    <a:pt x="4865116" y="12124944"/>
                  </a:lnTo>
                  <a:lnTo>
                    <a:pt x="0" y="12124944"/>
                  </a:lnTo>
                  <a:lnTo>
                    <a:pt x="0" y="0"/>
                  </a:lnTo>
                  <a:close/>
                </a:path>
              </a:pathLst>
            </a:custGeom>
            <a:blipFill>
              <a:blip r:embed="rId16"/>
              <a:stretch>
                <a:fillRect l="0" t="0" r="0" b="0"/>
              </a:stretch>
            </a:blipFill>
          </p:spPr>
        </p:sp>
      </p:grpSp>
      <p:sp>
        <p:nvSpPr>
          <p:cNvPr name="Freeform 25" id="25"/>
          <p:cNvSpPr/>
          <p:nvPr/>
        </p:nvSpPr>
        <p:spPr>
          <a:xfrm flipH="false" flipV="false" rot="923275">
            <a:off x="10517743" y="9567232"/>
            <a:ext cx="5459160" cy="3622897"/>
          </a:xfrm>
          <a:custGeom>
            <a:avLst/>
            <a:gdLst/>
            <a:ahLst/>
            <a:cxnLst/>
            <a:rect r="r" b="b" t="t" l="l"/>
            <a:pathLst>
              <a:path h="3622897" w="5459160">
                <a:moveTo>
                  <a:pt x="0" y="0"/>
                </a:moveTo>
                <a:lnTo>
                  <a:pt x="5459160" y="0"/>
                </a:lnTo>
                <a:lnTo>
                  <a:pt x="5459160" y="3622897"/>
                </a:lnTo>
                <a:lnTo>
                  <a:pt x="0" y="3622897"/>
                </a:lnTo>
                <a:lnTo>
                  <a:pt x="0" y="0"/>
                </a:lnTo>
                <a:close/>
              </a:path>
            </a:pathLst>
          </a:custGeom>
          <a:blipFill>
            <a:blip r:embed="rId7">
              <a:extLst>
                <a:ext uri="{96DAC541-7B7A-43D3-8B79-37D633B846F1}">
                  <asvg:svgBlip xmlns:asvg="http://schemas.microsoft.com/office/drawing/2016/SVG/main" r:embed="rId8"/>
                </a:ext>
              </a:extLst>
            </a:blip>
            <a:stretch>
              <a:fillRect l="0" t="-534" r="0" b="-534"/>
            </a:stretch>
          </a:blipFill>
        </p:spPr>
      </p:sp>
      <p:grpSp>
        <p:nvGrpSpPr>
          <p:cNvPr name="Group 26" id="26"/>
          <p:cNvGrpSpPr/>
          <p:nvPr/>
        </p:nvGrpSpPr>
        <p:grpSpPr>
          <a:xfrm rot="-1305634">
            <a:off x="8144351" y="8348929"/>
            <a:ext cx="3315483" cy="4144354"/>
            <a:chOff x="0" y="0"/>
            <a:chExt cx="4420644" cy="5525805"/>
          </a:xfrm>
        </p:grpSpPr>
        <p:sp>
          <p:nvSpPr>
            <p:cNvPr name="Freeform 27" id="27"/>
            <p:cNvSpPr/>
            <p:nvPr/>
          </p:nvSpPr>
          <p:spPr>
            <a:xfrm flipH="false" flipV="false" rot="0">
              <a:off x="0" y="0"/>
              <a:ext cx="4420616" cy="5525770"/>
            </a:xfrm>
            <a:custGeom>
              <a:avLst/>
              <a:gdLst/>
              <a:ahLst/>
              <a:cxnLst/>
              <a:rect r="r" b="b" t="t" l="l"/>
              <a:pathLst>
                <a:path h="5525770" w="4420616">
                  <a:moveTo>
                    <a:pt x="0" y="0"/>
                  </a:moveTo>
                  <a:lnTo>
                    <a:pt x="4420616" y="0"/>
                  </a:lnTo>
                  <a:lnTo>
                    <a:pt x="4420616" y="5525770"/>
                  </a:lnTo>
                  <a:lnTo>
                    <a:pt x="0" y="5525770"/>
                  </a:lnTo>
                  <a:lnTo>
                    <a:pt x="0" y="0"/>
                  </a:lnTo>
                  <a:close/>
                </a:path>
              </a:pathLst>
            </a:custGeom>
            <a:blipFill>
              <a:blip r:embed="rId17"/>
              <a:stretch>
                <a:fillRect l="0" t="-33" r="0" b="-34"/>
              </a:stretch>
            </a:blipFill>
          </p:spPr>
        </p:sp>
      </p:grpSp>
      <p:grpSp>
        <p:nvGrpSpPr>
          <p:cNvPr name="Group 28" id="28"/>
          <p:cNvGrpSpPr/>
          <p:nvPr/>
        </p:nvGrpSpPr>
        <p:grpSpPr>
          <a:xfrm rot="0">
            <a:off x="3155344" y="1028700"/>
            <a:ext cx="4094678" cy="8148089"/>
            <a:chOff x="0" y="0"/>
            <a:chExt cx="5459571" cy="10864119"/>
          </a:xfrm>
        </p:grpSpPr>
        <p:sp>
          <p:nvSpPr>
            <p:cNvPr name="Freeform 29" id="29"/>
            <p:cNvSpPr/>
            <p:nvPr/>
          </p:nvSpPr>
          <p:spPr>
            <a:xfrm flipH="false" flipV="false" rot="0">
              <a:off x="0" y="0"/>
              <a:ext cx="5459603" cy="10864088"/>
            </a:xfrm>
            <a:custGeom>
              <a:avLst/>
              <a:gdLst/>
              <a:ahLst/>
              <a:cxnLst/>
              <a:rect r="r" b="b" t="t" l="l"/>
              <a:pathLst>
                <a:path h="10864088" w="5459603">
                  <a:moveTo>
                    <a:pt x="0" y="0"/>
                  </a:moveTo>
                  <a:lnTo>
                    <a:pt x="5459603" y="0"/>
                  </a:lnTo>
                  <a:lnTo>
                    <a:pt x="5459603" y="10864088"/>
                  </a:lnTo>
                  <a:lnTo>
                    <a:pt x="0" y="10864088"/>
                  </a:lnTo>
                  <a:lnTo>
                    <a:pt x="0" y="0"/>
                  </a:lnTo>
                  <a:close/>
                </a:path>
              </a:pathLst>
            </a:custGeom>
            <a:blipFill>
              <a:blip r:embed="rId18"/>
              <a:stretch>
                <a:fillRect l="0" t="-1774" r="0" b="-1774"/>
              </a:stretch>
            </a:blipFill>
          </p:spPr>
        </p:sp>
      </p:grpSp>
      <p:grpSp>
        <p:nvGrpSpPr>
          <p:cNvPr name="Group 30" id="30"/>
          <p:cNvGrpSpPr/>
          <p:nvPr/>
        </p:nvGrpSpPr>
        <p:grpSpPr>
          <a:xfrm rot="0">
            <a:off x="11184334" y="987944"/>
            <a:ext cx="4036997" cy="8229600"/>
            <a:chOff x="0" y="0"/>
            <a:chExt cx="5382663" cy="10972800"/>
          </a:xfrm>
        </p:grpSpPr>
        <p:sp>
          <p:nvSpPr>
            <p:cNvPr name="Freeform 31" id="31"/>
            <p:cNvSpPr/>
            <p:nvPr/>
          </p:nvSpPr>
          <p:spPr>
            <a:xfrm flipH="false" flipV="false" rot="0">
              <a:off x="0" y="0"/>
              <a:ext cx="5382641" cy="10972800"/>
            </a:xfrm>
            <a:custGeom>
              <a:avLst/>
              <a:gdLst/>
              <a:ahLst/>
              <a:cxnLst/>
              <a:rect r="r" b="b" t="t" l="l"/>
              <a:pathLst>
                <a:path h="10972800" w="5382641">
                  <a:moveTo>
                    <a:pt x="0" y="0"/>
                  </a:moveTo>
                  <a:lnTo>
                    <a:pt x="5382641" y="0"/>
                  </a:lnTo>
                  <a:lnTo>
                    <a:pt x="5382641" y="10972800"/>
                  </a:lnTo>
                  <a:lnTo>
                    <a:pt x="0" y="10972800"/>
                  </a:lnTo>
                  <a:lnTo>
                    <a:pt x="0" y="0"/>
                  </a:lnTo>
                  <a:close/>
                </a:path>
              </a:pathLst>
            </a:custGeom>
            <a:blipFill>
              <a:blip r:embed="rId19"/>
              <a:stretch>
                <a:fillRect l="0" t="-4505" r="0" b="-4505"/>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7952" y="0"/>
            <a:ext cx="18904531" cy="10287000"/>
            <a:chOff x="0" y="0"/>
            <a:chExt cx="25206041" cy="13716000"/>
          </a:xfrm>
        </p:grpSpPr>
        <p:sp>
          <p:nvSpPr>
            <p:cNvPr name="Freeform 3" id="3">
              <a:hlinkClick r:id="rId3" action="ppaction://hlinksldjump"/>
            </p:cNvPr>
            <p:cNvSpPr/>
            <p:nvPr/>
          </p:nvSpPr>
          <p:spPr>
            <a:xfrm flipH="false" flipV="false" rot="0">
              <a:off x="0" y="0"/>
              <a:ext cx="25206071" cy="13716000"/>
            </a:xfrm>
            <a:custGeom>
              <a:avLst/>
              <a:gdLst/>
              <a:ahLst/>
              <a:cxnLst/>
              <a:rect r="r" b="b" t="t" l="l"/>
              <a:pathLst>
                <a:path h="13716000" w="25206071">
                  <a:moveTo>
                    <a:pt x="0" y="0"/>
                  </a:moveTo>
                  <a:lnTo>
                    <a:pt x="25206071" y="0"/>
                  </a:lnTo>
                  <a:lnTo>
                    <a:pt x="25206071" y="13716000"/>
                  </a:lnTo>
                  <a:lnTo>
                    <a:pt x="0" y="13716000"/>
                  </a:lnTo>
                  <a:lnTo>
                    <a:pt x="0" y="0"/>
                  </a:lnTo>
                  <a:close/>
                </a:path>
              </a:pathLst>
            </a:custGeom>
            <a:blipFill>
              <a:blip r:embed="rId4"/>
              <a:stretch>
                <a:fillRect l="0" t="-17327" r="0" b="-17327"/>
              </a:stretch>
            </a:blipFill>
          </p:spPr>
        </p:sp>
        <p:sp>
          <p:nvSpPr>
            <p:cNvPr name="TextBox 4" id="4"/>
            <p:cNvSpPr txBox="true"/>
            <p:nvPr/>
          </p:nvSpPr>
          <p:spPr>
            <a:xfrm>
              <a:off x="0" y="-38100"/>
              <a:ext cx="25206041" cy="13754100"/>
            </a:xfrm>
            <a:prstGeom prst="rect">
              <a:avLst/>
            </a:prstGeom>
          </p:spPr>
          <p:txBody>
            <a:bodyPr anchor="t" rtlCol="false" tIns="50800" lIns="50800" bIns="50800" rIns="50800"/>
            <a:lstStyle/>
            <a:p>
              <a:pPr algn="l">
                <a:lnSpc>
                  <a:spcPts val="2160"/>
                </a:lnSpc>
              </a:pPr>
              <a:r>
                <a:rPr lang="en-US" sz="1800">
                  <a:solidFill>
                    <a:srgbClr val="000000"/>
                  </a:solidFill>
                  <a:latin typeface="Calibri (MS)"/>
                  <a:ea typeface="Calibri (MS)"/>
                  <a:cs typeface="Calibri (MS)"/>
                  <a:sym typeface="Calibri (MS)"/>
                </a:rPr>
                <a:t>https://pavisankar09.github.io/Pavithra-/</a:t>
              </a:r>
            </a:p>
          </p:txBody>
        </p:sp>
      </p:grpSp>
      <p:sp>
        <p:nvSpPr>
          <p:cNvPr name="TextBox 5" id="5"/>
          <p:cNvSpPr txBox="true"/>
          <p:nvPr/>
        </p:nvSpPr>
        <p:spPr>
          <a:xfrm rot="0">
            <a:off x="2880638" y="871827"/>
            <a:ext cx="9269954" cy="2484021"/>
          </a:xfrm>
          <a:prstGeom prst="rect">
            <a:avLst/>
          </a:prstGeom>
        </p:spPr>
        <p:txBody>
          <a:bodyPr anchor="t" rtlCol="false" tIns="0" lIns="0" bIns="0" rIns="0">
            <a:spAutoFit/>
          </a:bodyPr>
          <a:lstStyle/>
          <a:p>
            <a:pPr algn="just">
              <a:lnSpc>
                <a:spcPts val="9980"/>
              </a:lnSpc>
            </a:pPr>
            <a:r>
              <a:rPr lang="en-US" sz="8991" spc="413">
                <a:solidFill>
                  <a:srgbClr val="000000"/>
                </a:solidFill>
                <a:latin typeface="Chau Philomene"/>
                <a:ea typeface="Chau Philomene"/>
                <a:cs typeface="Chau Philomene"/>
                <a:sym typeface="Chau Philomene"/>
              </a:rPr>
              <a:t>CONCLUSION</a:t>
            </a:r>
          </a:p>
          <a:p>
            <a:pPr algn="just">
              <a:lnSpc>
                <a:spcPts val="9980"/>
              </a:lnSpc>
            </a:pPr>
          </a:p>
        </p:txBody>
      </p:sp>
      <p:sp>
        <p:nvSpPr>
          <p:cNvPr name="TextBox 6" id="6"/>
          <p:cNvSpPr txBox="true"/>
          <p:nvPr/>
        </p:nvSpPr>
        <p:spPr>
          <a:xfrm rot="0">
            <a:off x="3284608" y="2082293"/>
            <a:ext cx="13291560" cy="5950963"/>
          </a:xfrm>
          <a:prstGeom prst="rect">
            <a:avLst/>
          </a:prstGeom>
        </p:spPr>
        <p:txBody>
          <a:bodyPr anchor="t" rtlCol="false" tIns="0" lIns="0" bIns="0" rIns="0">
            <a:spAutoFit/>
          </a:bodyPr>
          <a:lstStyle/>
          <a:p>
            <a:pPr algn="l">
              <a:lnSpc>
                <a:spcPts val="5931"/>
              </a:lnSpc>
            </a:pPr>
            <a:r>
              <a:rPr lang="en-US" sz="4236">
                <a:solidFill>
                  <a:srgbClr val="000000"/>
                </a:solidFill>
                <a:latin typeface="Glacial Indifference"/>
                <a:ea typeface="Glacial Indifference"/>
                <a:cs typeface="Glacial Indifference"/>
                <a:sym typeface="Glacial Indifference"/>
              </a:rPr>
              <a:t>This project successfully demonstrates the use of HTML and CSS to build a personal portfolio website. The design is simple, user-friendly, and professional. It helps students, freelancers, and job seekers present their skills and achievements online. The project is also a strong practice for beginners to understand web design principles, and it can be extended further by adding JavaScript or backend features in the future.</a:t>
            </a:r>
          </a:p>
        </p:txBody>
      </p:sp>
      <p:grpSp>
        <p:nvGrpSpPr>
          <p:cNvPr name="Group 7" id="7"/>
          <p:cNvGrpSpPr/>
          <p:nvPr/>
        </p:nvGrpSpPr>
        <p:grpSpPr>
          <a:xfrm rot="-172307">
            <a:off x="-204311" y="9620911"/>
            <a:ext cx="9910321" cy="9205404"/>
            <a:chOff x="0" y="0"/>
            <a:chExt cx="13213761" cy="12273872"/>
          </a:xfrm>
        </p:grpSpPr>
        <p:sp>
          <p:nvSpPr>
            <p:cNvPr name="Freeform 8" id="8"/>
            <p:cNvSpPr/>
            <p:nvPr/>
          </p:nvSpPr>
          <p:spPr>
            <a:xfrm flipH="false" flipV="false" rot="0">
              <a:off x="0" y="0"/>
              <a:ext cx="13213714" cy="12273915"/>
            </a:xfrm>
            <a:custGeom>
              <a:avLst/>
              <a:gdLst/>
              <a:ahLst/>
              <a:cxnLst/>
              <a:rect r="r" b="b" t="t" l="l"/>
              <a:pathLst>
                <a:path h="12273915" w="13213714">
                  <a:moveTo>
                    <a:pt x="0" y="0"/>
                  </a:moveTo>
                  <a:lnTo>
                    <a:pt x="13213714" y="0"/>
                  </a:lnTo>
                  <a:lnTo>
                    <a:pt x="13213714" y="12273915"/>
                  </a:lnTo>
                  <a:lnTo>
                    <a:pt x="0" y="12273915"/>
                  </a:lnTo>
                  <a:lnTo>
                    <a:pt x="0" y="0"/>
                  </a:lnTo>
                  <a:close/>
                </a:path>
              </a:pathLst>
            </a:custGeom>
            <a:blipFill>
              <a:blip r:embed="rId5"/>
              <a:stretch>
                <a:fillRect l="-30507" t="0" r="-30507" b="0"/>
              </a:stretch>
            </a:blipFill>
          </p:spPr>
        </p:sp>
      </p:grpSp>
      <p:sp>
        <p:nvSpPr>
          <p:cNvPr name="Freeform 9" id="9"/>
          <p:cNvSpPr/>
          <p:nvPr/>
        </p:nvSpPr>
        <p:spPr>
          <a:xfrm flipH="false" flipV="false" rot="923275">
            <a:off x="-2526324" y="8251698"/>
            <a:ext cx="5052647" cy="3353120"/>
          </a:xfrm>
          <a:custGeom>
            <a:avLst/>
            <a:gdLst/>
            <a:ahLst/>
            <a:cxnLst/>
            <a:rect r="r" b="b" t="t" l="l"/>
            <a:pathLst>
              <a:path h="3353120" w="5052647">
                <a:moveTo>
                  <a:pt x="0" y="0"/>
                </a:moveTo>
                <a:lnTo>
                  <a:pt x="5052647" y="0"/>
                </a:lnTo>
                <a:lnTo>
                  <a:pt x="5052647" y="3353120"/>
                </a:lnTo>
                <a:lnTo>
                  <a:pt x="0" y="3353120"/>
                </a:lnTo>
                <a:lnTo>
                  <a:pt x="0" y="0"/>
                </a:lnTo>
                <a:close/>
              </a:path>
            </a:pathLst>
          </a:custGeom>
          <a:blipFill>
            <a:blip r:embed="rId6">
              <a:extLst>
                <a:ext uri="{96DAC541-7B7A-43D3-8B79-37D633B846F1}">
                  <asvg:svgBlip xmlns:asvg="http://schemas.microsoft.com/office/drawing/2016/SVG/main" r:embed="rId7"/>
                </a:ext>
              </a:extLst>
            </a:blip>
            <a:stretch>
              <a:fillRect l="0" t="-653" r="0" b="-653"/>
            </a:stretch>
          </a:blipFill>
        </p:spPr>
      </p:sp>
      <p:grpSp>
        <p:nvGrpSpPr>
          <p:cNvPr name="Group 10" id="10"/>
          <p:cNvGrpSpPr/>
          <p:nvPr/>
        </p:nvGrpSpPr>
        <p:grpSpPr>
          <a:xfrm rot="-1526775">
            <a:off x="15592997" y="6941656"/>
            <a:ext cx="3332606" cy="4633289"/>
            <a:chOff x="0" y="0"/>
            <a:chExt cx="4443475" cy="6177719"/>
          </a:xfrm>
        </p:grpSpPr>
        <p:sp>
          <p:nvSpPr>
            <p:cNvPr name="Freeform 11" id="11"/>
            <p:cNvSpPr/>
            <p:nvPr/>
          </p:nvSpPr>
          <p:spPr>
            <a:xfrm flipH="true" flipV="false" rot="0">
              <a:off x="0" y="0"/>
              <a:ext cx="4443476" cy="6177661"/>
            </a:xfrm>
            <a:custGeom>
              <a:avLst/>
              <a:gdLst/>
              <a:ahLst/>
              <a:cxnLst/>
              <a:rect r="r" b="b" t="t" l="l"/>
              <a:pathLst>
                <a:path h="6177661" w="4443476">
                  <a:moveTo>
                    <a:pt x="4443476" y="0"/>
                  </a:moveTo>
                  <a:lnTo>
                    <a:pt x="0" y="0"/>
                  </a:lnTo>
                  <a:lnTo>
                    <a:pt x="0" y="6177661"/>
                  </a:lnTo>
                  <a:lnTo>
                    <a:pt x="4443476" y="6177661"/>
                  </a:lnTo>
                  <a:lnTo>
                    <a:pt x="4443476" y="0"/>
                  </a:lnTo>
                  <a:close/>
                </a:path>
              </a:pathLst>
            </a:custGeom>
            <a:blipFill>
              <a:blip r:embed="rId8"/>
              <a:stretch>
                <a:fillRect l="-9498" t="0" r="-9498" b="0"/>
              </a:stretch>
            </a:blipFill>
          </p:spPr>
        </p:sp>
      </p:grpSp>
      <p:sp>
        <p:nvSpPr>
          <p:cNvPr name="Freeform 12" id="12"/>
          <p:cNvSpPr/>
          <p:nvPr/>
        </p:nvSpPr>
        <p:spPr>
          <a:xfrm flipH="false" flipV="false" rot="793654">
            <a:off x="15042078" y="-520057"/>
            <a:ext cx="4513347" cy="2995221"/>
          </a:xfrm>
          <a:custGeom>
            <a:avLst/>
            <a:gdLst/>
            <a:ahLst/>
            <a:cxnLst/>
            <a:rect r="r" b="b" t="t" l="l"/>
            <a:pathLst>
              <a:path h="2995221" w="4513347">
                <a:moveTo>
                  <a:pt x="0" y="0"/>
                </a:moveTo>
                <a:lnTo>
                  <a:pt x="4513347" y="0"/>
                </a:lnTo>
                <a:lnTo>
                  <a:pt x="4513347" y="2995221"/>
                </a:lnTo>
                <a:lnTo>
                  <a:pt x="0" y="2995221"/>
                </a:lnTo>
                <a:lnTo>
                  <a:pt x="0" y="0"/>
                </a:lnTo>
                <a:close/>
              </a:path>
            </a:pathLst>
          </a:custGeom>
          <a:blipFill>
            <a:blip r:embed="rId9">
              <a:extLst>
                <a:ext uri="{96DAC541-7B7A-43D3-8B79-37D633B846F1}">
                  <asvg:svgBlip xmlns:asvg="http://schemas.microsoft.com/office/drawing/2016/SVG/main" r:embed="rId10"/>
                </a:ext>
              </a:extLst>
            </a:blip>
            <a:stretch>
              <a:fillRect l="0" t="-705" r="0" b="-705"/>
            </a:stretch>
          </a:blipFill>
        </p:spPr>
      </p:sp>
      <p:grpSp>
        <p:nvGrpSpPr>
          <p:cNvPr name="Group 13" id="13"/>
          <p:cNvGrpSpPr/>
          <p:nvPr/>
        </p:nvGrpSpPr>
        <p:grpSpPr>
          <a:xfrm rot="0">
            <a:off x="-947952" y="51580"/>
            <a:ext cx="3190978" cy="3137795"/>
            <a:chOff x="0" y="0"/>
            <a:chExt cx="4254637" cy="4183727"/>
          </a:xfrm>
        </p:grpSpPr>
        <p:sp>
          <p:nvSpPr>
            <p:cNvPr name="Freeform 14" id="14"/>
            <p:cNvSpPr/>
            <p:nvPr/>
          </p:nvSpPr>
          <p:spPr>
            <a:xfrm flipH="false" flipV="false" rot="0">
              <a:off x="0" y="0"/>
              <a:ext cx="4254627" cy="4183761"/>
            </a:xfrm>
            <a:custGeom>
              <a:avLst/>
              <a:gdLst/>
              <a:ahLst/>
              <a:cxnLst/>
              <a:rect r="r" b="b" t="t" l="l"/>
              <a:pathLst>
                <a:path h="4183761" w="4254627">
                  <a:moveTo>
                    <a:pt x="0" y="0"/>
                  </a:moveTo>
                  <a:lnTo>
                    <a:pt x="4254627" y="0"/>
                  </a:lnTo>
                  <a:lnTo>
                    <a:pt x="4254627" y="4183761"/>
                  </a:lnTo>
                  <a:lnTo>
                    <a:pt x="0" y="4183761"/>
                  </a:lnTo>
                  <a:lnTo>
                    <a:pt x="0" y="0"/>
                  </a:lnTo>
                  <a:close/>
                </a:path>
              </a:pathLst>
            </a:custGeom>
            <a:blipFill>
              <a:blip r:embed="rId11"/>
              <a:stretch>
                <a:fillRect l="0" t="0" r="0" b="0"/>
              </a:stretch>
            </a:blipFill>
          </p:spPr>
        </p:sp>
      </p:grpSp>
      <p:sp>
        <p:nvSpPr>
          <p:cNvPr name="TextBox 15" id="15"/>
          <p:cNvSpPr txBox="true"/>
          <p:nvPr/>
        </p:nvSpPr>
        <p:spPr>
          <a:xfrm rot="0">
            <a:off x="5677483" y="9029412"/>
            <a:ext cx="8505810" cy="349020"/>
          </a:xfrm>
          <a:prstGeom prst="rect">
            <a:avLst/>
          </a:prstGeom>
        </p:spPr>
        <p:txBody>
          <a:bodyPr anchor="t" rtlCol="false" tIns="0" lIns="0" bIns="0" rIns="0">
            <a:spAutoFit/>
          </a:bodyPr>
          <a:lstStyle/>
          <a:p>
            <a:pPr algn="l">
              <a:lnSpc>
                <a:spcPts val="2342"/>
              </a:lnSpc>
            </a:pPr>
            <a:r>
              <a:rPr lang="en-US" sz="1952">
                <a:solidFill>
                  <a:srgbClr val="000000"/>
                </a:solidFill>
                <a:latin typeface="Calibri (MS)"/>
                <a:ea typeface="Calibri (MS)"/>
                <a:cs typeface="Calibri (MS)"/>
                <a:sym typeface="Calibri (MS)"/>
              </a:rPr>
              <a:t>https://</a:t>
            </a:r>
            <a:r>
              <a:rPr lang="en-US" sz="1952" u="sng">
                <a:solidFill>
                  <a:srgbClr val="0000FF"/>
                </a:solidFill>
                <a:latin typeface="Calibri (MS)"/>
                <a:ea typeface="Calibri (MS)"/>
                <a:cs typeface="Calibri (MS)"/>
                <a:sym typeface="Calibri (MS)"/>
                <a:hlinkClick r:id="rId12" tooltip="https://pavisankar09.github.io/Pavithra-/"/>
              </a:rPr>
              <a:t>pavisankar09</a:t>
            </a:r>
            <a:r>
              <a:rPr lang="en-US" sz="1952">
                <a:solidFill>
                  <a:srgbClr val="000000"/>
                </a:solidFill>
                <a:latin typeface="Calibri (MS)"/>
                <a:ea typeface="Calibri (MS)"/>
                <a:cs typeface="Calibri (MS)"/>
                <a:sym typeface="Calibri (MS)"/>
              </a:rPr>
              <a:t>.github.io/Pavithra-/</a:t>
            </a:r>
          </a:p>
        </p:txBody>
      </p:sp>
      <p:sp>
        <p:nvSpPr>
          <p:cNvPr name="TextBox 16" id="16"/>
          <p:cNvSpPr txBox="true"/>
          <p:nvPr/>
        </p:nvSpPr>
        <p:spPr>
          <a:xfrm rot="0">
            <a:off x="2880638" y="8241990"/>
            <a:ext cx="2796845" cy="701176"/>
          </a:xfrm>
          <a:prstGeom prst="rect">
            <a:avLst/>
          </a:prstGeom>
        </p:spPr>
        <p:txBody>
          <a:bodyPr anchor="t" rtlCol="false" tIns="0" lIns="0" bIns="0" rIns="0">
            <a:spAutoFit/>
          </a:bodyPr>
          <a:lstStyle/>
          <a:p>
            <a:pPr algn="ctr">
              <a:lnSpc>
                <a:spcPts val="5754"/>
              </a:lnSpc>
              <a:spcBef>
                <a:spcPct val="0"/>
              </a:spcBef>
            </a:pPr>
            <a:r>
              <a:rPr lang="en-US" sz="4110">
                <a:solidFill>
                  <a:srgbClr val="000000"/>
                </a:solidFill>
                <a:latin typeface="Chau Philomene"/>
                <a:ea typeface="Chau Philomene"/>
                <a:cs typeface="Chau Philomene"/>
                <a:sym typeface="Chau Philomene"/>
              </a:rPr>
              <a:t>GITHUB LINK:</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5131" r="0" b="-15131"/>
              </a:stretch>
            </a:blipFill>
          </p:spPr>
        </p:sp>
      </p:grpSp>
      <p:grpSp>
        <p:nvGrpSpPr>
          <p:cNvPr name="Group 4" id="4"/>
          <p:cNvGrpSpPr/>
          <p:nvPr/>
        </p:nvGrpSpPr>
        <p:grpSpPr>
          <a:xfrm rot="-1208210">
            <a:off x="9037896" y="-4158674"/>
            <a:ext cx="14643658" cy="10023584"/>
            <a:chOff x="0" y="0"/>
            <a:chExt cx="19524877" cy="13364779"/>
          </a:xfrm>
        </p:grpSpPr>
        <p:sp>
          <p:nvSpPr>
            <p:cNvPr name="Freeform 5" id="5"/>
            <p:cNvSpPr/>
            <p:nvPr/>
          </p:nvSpPr>
          <p:spPr>
            <a:xfrm flipH="false" flipV="false" rot="0">
              <a:off x="0" y="0"/>
              <a:ext cx="19524853" cy="13364718"/>
            </a:xfrm>
            <a:custGeom>
              <a:avLst/>
              <a:gdLst/>
              <a:ahLst/>
              <a:cxnLst/>
              <a:rect r="r" b="b" t="t" l="l"/>
              <a:pathLst>
                <a:path h="13364718" w="19524853">
                  <a:moveTo>
                    <a:pt x="0" y="0"/>
                  </a:moveTo>
                  <a:lnTo>
                    <a:pt x="19524853" y="0"/>
                  </a:lnTo>
                  <a:lnTo>
                    <a:pt x="19524853" y="13364718"/>
                  </a:lnTo>
                  <a:lnTo>
                    <a:pt x="0" y="13364718"/>
                  </a:lnTo>
                  <a:lnTo>
                    <a:pt x="0" y="0"/>
                  </a:lnTo>
                  <a:close/>
                </a:path>
              </a:pathLst>
            </a:custGeom>
            <a:blipFill>
              <a:blip r:embed="rId3"/>
              <a:stretch>
                <a:fillRect l="0" t="0" r="0" b="0"/>
              </a:stretch>
            </a:blipFill>
          </p:spPr>
        </p:sp>
      </p:grpSp>
      <p:grpSp>
        <p:nvGrpSpPr>
          <p:cNvPr name="Group 6" id="6"/>
          <p:cNvGrpSpPr/>
          <p:nvPr/>
        </p:nvGrpSpPr>
        <p:grpSpPr>
          <a:xfrm rot="-2388047">
            <a:off x="8961226" y="3458223"/>
            <a:ext cx="14796997" cy="8536157"/>
            <a:chOff x="0" y="0"/>
            <a:chExt cx="19729329" cy="11381543"/>
          </a:xfrm>
        </p:grpSpPr>
        <p:sp>
          <p:nvSpPr>
            <p:cNvPr name="Freeform 7" id="7"/>
            <p:cNvSpPr/>
            <p:nvPr/>
          </p:nvSpPr>
          <p:spPr>
            <a:xfrm flipH="false" flipV="false" rot="0">
              <a:off x="0" y="0"/>
              <a:ext cx="19729323" cy="11381486"/>
            </a:xfrm>
            <a:custGeom>
              <a:avLst/>
              <a:gdLst/>
              <a:ahLst/>
              <a:cxnLst/>
              <a:rect r="r" b="b" t="t" l="l"/>
              <a:pathLst>
                <a:path h="11381486" w="19729323">
                  <a:moveTo>
                    <a:pt x="0" y="0"/>
                  </a:moveTo>
                  <a:lnTo>
                    <a:pt x="19729323" y="0"/>
                  </a:lnTo>
                  <a:lnTo>
                    <a:pt x="19729323" y="11381486"/>
                  </a:lnTo>
                  <a:lnTo>
                    <a:pt x="0" y="11381486"/>
                  </a:lnTo>
                  <a:lnTo>
                    <a:pt x="0" y="0"/>
                  </a:lnTo>
                  <a:close/>
                </a:path>
              </a:pathLst>
            </a:custGeom>
            <a:blipFill>
              <a:blip r:embed="rId4"/>
              <a:stretch>
                <a:fillRect l="0" t="0" r="0" b="0"/>
              </a:stretch>
            </a:blipFill>
          </p:spPr>
        </p:sp>
      </p:grpSp>
      <p:grpSp>
        <p:nvGrpSpPr>
          <p:cNvPr name="Group 8" id="8"/>
          <p:cNvGrpSpPr/>
          <p:nvPr/>
        </p:nvGrpSpPr>
        <p:grpSpPr>
          <a:xfrm rot="7084016">
            <a:off x="-4050339" y="5865493"/>
            <a:ext cx="15579874" cy="10664424"/>
            <a:chOff x="0" y="0"/>
            <a:chExt cx="20773165" cy="14219232"/>
          </a:xfrm>
        </p:grpSpPr>
        <p:sp>
          <p:nvSpPr>
            <p:cNvPr name="Freeform 9" id="9"/>
            <p:cNvSpPr/>
            <p:nvPr/>
          </p:nvSpPr>
          <p:spPr>
            <a:xfrm flipH="false" flipV="false" rot="0">
              <a:off x="0" y="0"/>
              <a:ext cx="20773137" cy="14219174"/>
            </a:xfrm>
            <a:custGeom>
              <a:avLst/>
              <a:gdLst/>
              <a:ahLst/>
              <a:cxnLst/>
              <a:rect r="r" b="b" t="t" l="l"/>
              <a:pathLst>
                <a:path h="14219174" w="20773137">
                  <a:moveTo>
                    <a:pt x="0" y="0"/>
                  </a:moveTo>
                  <a:lnTo>
                    <a:pt x="20773137" y="0"/>
                  </a:lnTo>
                  <a:lnTo>
                    <a:pt x="20773137" y="14219174"/>
                  </a:lnTo>
                  <a:lnTo>
                    <a:pt x="0" y="14219174"/>
                  </a:lnTo>
                  <a:lnTo>
                    <a:pt x="0" y="0"/>
                  </a:lnTo>
                  <a:close/>
                </a:path>
              </a:pathLst>
            </a:custGeom>
            <a:blipFill>
              <a:blip r:embed="rId3"/>
              <a:stretch>
                <a:fillRect l="0" t="0" r="0" b="0"/>
              </a:stretch>
            </a:blipFill>
          </p:spPr>
        </p:sp>
      </p:grpSp>
      <p:grpSp>
        <p:nvGrpSpPr>
          <p:cNvPr name="Group 10" id="10"/>
          <p:cNvGrpSpPr/>
          <p:nvPr/>
        </p:nvGrpSpPr>
        <p:grpSpPr>
          <a:xfrm rot="-570858">
            <a:off x="-2473105" y="-2103009"/>
            <a:ext cx="14265596" cy="8229600"/>
            <a:chOff x="0" y="0"/>
            <a:chExt cx="19020795" cy="10972800"/>
          </a:xfrm>
        </p:grpSpPr>
        <p:sp>
          <p:nvSpPr>
            <p:cNvPr name="Freeform 11" id="11"/>
            <p:cNvSpPr/>
            <p:nvPr/>
          </p:nvSpPr>
          <p:spPr>
            <a:xfrm flipH="false" flipV="false" rot="0">
              <a:off x="0" y="0"/>
              <a:ext cx="19020789" cy="10972800"/>
            </a:xfrm>
            <a:custGeom>
              <a:avLst/>
              <a:gdLst/>
              <a:ahLst/>
              <a:cxnLst/>
              <a:rect r="r" b="b" t="t" l="l"/>
              <a:pathLst>
                <a:path h="10972800" w="19020789">
                  <a:moveTo>
                    <a:pt x="0" y="0"/>
                  </a:moveTo>
                  <a:lnTo>
                    <a:pt x="19020789" y="0"/>
                  </a:lnTo>
                  <a:lnTo>
                    <a:pt x="19020789" y="10972800"/>
                  </a:lnTo>
                  <a:lnTo>
                    <a:pt x="0" y="10972800"/>
                  </a:lnTo>
                  <a:lnTo>
                    <a:pt x="0" y="0"/>
                  </a:lnTo>
                  <a:close/>
                </a:path>
              </a:pathLst>
            </a:custGeom>
            <a:blipFill>
              <a:blip r:embed="rId4"/>
              <a:stretch>
                <a:fillRect l="0" t="0" r="0" b="0"/>
              </a:stretch>
            </a:blipFill>
          </p:spPr>
        </p:sp>
      </p:grpSp>
      <p:sp>
        <p:nvSpPr>
          <p:cNvPr name="Freeform 12" id="12"/>
          <p:cNvSpPr/>
          <p:nvPr/>
        </p:nvSpPr>
        <p:spPr>
          <a:xfrm flipH="false" flipV="false" rot="793654">
            <a:off x="-273013" y="8517017"/>
            <a:ext cx="6696849" cy="4444272"/>
          </a:xfrm>
          <a:custGeom>
            <a:avLst/>
            <a:gdLst/>
            <a:ahLst/>
            <a:cxnLst/>
            <a:rect r="r" b="b" t="t" l="l"/>
            <a:pathLst>
              <a:path h="4444272" w="6696849">
                <a:moveTo>
                  <a:pt x="0" y="0"/>
                </a:moveTo>
                <a:lnTo>
                  <a:pt x="6696849" y="0"/>
                </a:lnTo>
                <a:lnTo>
                  <a:pt x="6696849" y="4444272"/>
                </a:lnTo>
                <a:lnTo>
                  <a:pt x="0" y="4444272"/>
                </a:lnTo>
                <a:lnTo>
                  <a:pt x="0" y="0"/>
                </a:lnTo>
                <a:close/>
              </a:path>
            </a:pathLst>
          </a:custGeom>
          <a:blipFill>
            <a:blip r:embed="rId5">
              <a:extLst>
                <a:ext uri="{96DAC541-7B7A-43D3-8B79-37D633B846F1}">
                  <asvg:svgBlip xmlns:asvg="http://schemas.microsoft.com/office/drawing/2016/SVG/main" r:embed="rId6"/>
                </a:ext>
              </a:extLst>
            </a:blip>
            <a:stretch>
              <a:fillRect l="0" t="-620" r="0" b="-620"/>
            </a:stretch>
          </a:blipFill>
        </p:spPr>
      </p:sp>
      <p:sp>
        <p:nvSpPr>
          <p:cNvPr name="Freeform 13" id="13"/>
          <p:cNvSpPr/>
          <p:nvPr/>
        </p:nvSpPr>
        <p:spPr>
          <a:xfrm flipH="false" flipV="false" rot="923275">
            <a:off x="5657721" y="-1319010"/>
            <a:ext cx="4446420" cy="2950806"/>
          </a:xfrm>
          <a:custGeom>
            <a:avLst/>
            <a:gdLst/>
            <a:ahLst/>
            <a:cxnLst/>
            <a:rect r="r" b="b" t="t" l="l"/>
            <a:pathLst>
              <a:path h="2950806" w="4446420">
                <a:moveTo>
                  <a:pt x="0" y="0"/>
                </a:moveTo>
                <a:lnTo>
                  <a:pt x="4446420" y="0"/>
                </a:lnTo>
                <a:lnTo>
                  <a:pt x="4446420" y="2950806"/>
                </a:lnTo>
                <a:lnTo>
                  <a:pt x="0" y="2950806"/>
                </a:lnTo>
                <a:lnTo>
                  <a:pt x="0" y="0"/>
                </a:lnTo>
                <a:close/>
              </a:path>
            </a:pathLst>
          </a:custGeom>
          <a:blipFill>
            <a:blip r:embed="rId7">
              <a:extLst>
                <a:ext uri="{96DAC541-7B7A-43D3-8B79-37D633B846F1}">
                  <asvg:svgBlip xmlns:asvg="http://schemas.microsoft.com/office/drawing/2016/SVG/main" r:embed="rId8"/>
                </a:ext>
              </a:extLst>
            </a:blip>
            <a:stretch>
              <a:fillRect l="0" t="-658" r="0" b="-658"/>
            </a:stretch>
          </a:blipFill>
        </p:spPr>
      </p:sp>
      <p:grpSp>
        <p:nvGrpSpPr>
          <p:cNvPr name="Group 14" id="14"/>
          <p:cNvGrpSpPr/>
          <p:nvPr/>
        </p:nvGrpSpPr>
        <p:grpSpPr>
          <a:xfrm rot="0">
            <a:off x="2653432" y="1427421"/>
            <a:ext cx="12981137" cy="7432158"/>
            <a:chOff x="0" y="0"/>
            <a:chExt cx="17308183" cy="9909544"/>
          </a:xfrm>
        </p:grpSpPr>
        <p:sp>
          <p:nvSpPr>
            <p:cNvPr name="Freeform 15" id="15"/>
            <p:cNvSpPr/>
            <p:nvPr/>
          </p:nvSpPr>
          <p:spPr>
            <a:xfrm flipH="false" flipV="false" rot="0">
              <a:off x="0" y="0"/>
              <a:ext cx="17308195" cy="9909556"/>
            </a:xfrm>
            <a:custGeom>
              <a:avLst/>
              <a:gdLst/>
              <a:ahLst/>
              <a:cxnLst/>
              <a:rect r="r" b="b" t="t" l="l"/>
              <a:pathLst>
                <a:path h="9909556" w="17308195">
                  <a:moveTo>
                    <a:pt x="0" y="0"/>
                  </a:moveTo>
                  <a:lnTo>
                    <a:pt x="17308195" y="0"/>
                  </a:lnTo>
                  <a:lnTo>
                    <a:pt x="17308195" y="9909556"/>
                  </a:lnTo>
                  <a:lnTo>
                    <a:pt x="0" y="9909556"/>
                  </a:lnTo>
                  <a:lnTo>
                    <a:pt x="0" y="0"/>
                  </a:lnTo>
                  <a:close/>
                </a:path>
              </a:pathLst>
            </a:custGeom>
            <a:blipFill>
              <a:blip r:embed="rId9"/>
              <a:stretch>
                <a:fillRect l="0" t="-20" r="0" b="-20"/>
              </a:stretch>
            </a:blipFill>
          </p:spPr>
        </p:sp>
      </p:grpSp>
      <p:grpSp>
        <p:nvGrpSpPr>
          <p:cNvPr name="Group 16" id="16"/>
          <p:cNvGrpSpPr/>
          <p:nvPr/>
        </p:nvGrpSpPr>
        <p:grpSpPr>
          <a:xfrm rot="-68087">
            <a:off x="8745396" y="1590522"/>
            <a:ext cx="797208" cy="812441"/>
            <a:chOff x="0" y="0"/>
            <a:chExt cx="1062944" cy="1083255"/>
          </a:xfrm>
        </p:grpSpPr>
        <p:sp>
          <p:nvSpPr>
            <p:cNvPr name="Freeform 17" id="17"/>
            <p:cNvSpPr/>
            <p:nvPr/>
          </p:nvSpPr>
          <p:spPr>
            <a:xfrm flipH="false" flipV="false" rot="0">
              <a:off x="0" y="0"/>
              <a:ext cx="1062990" cy="1083310"/>
            </a:xfrm>
            <a:custGeom>
              <a:avLst/>
              <a:gdLst/>
              <a:ahLst/>
              <a:cxnLst/>
              <a:rect r="r" b="b" t="t" l="l"/>
              <a:pathLst>
                <a:path h="1083310" w="1062990">
                  <a:moveTo>
                    <a:pt x="0" y="0"/>
                  </a:moveTo>
                  <a:lnTo>
                    <a:pt x="1062990" y="0"/>
                  </a:lnTo>
                  <a:lnTo>
                    <a:pt x="1062990" y="1083310"/>
                  </a:lnTo>
                  <a:lnTo>
                    <a:pt x="0" y="1083310"/>
                  </a:lnTo>
                  <a:lnTo>
                    <a:pt x="0" y="0"/>
                  </a:lnTo>
                  <a:close/>
                </a:path>
              </a:pathLst>
            </a:custGeom>
            <a:blipFill>
              <a:blip r:embed="rId10"/>
              <a:stretch>
                <a:fillRect l="-116" t="0" r="-112" b="5"/>
              </a:stretch>
            </a:blipFill>
          </p:spPr>
        </p:sp>
      </p:grpSp>
      <p:sp>
        <p:nvSpPr>
          <p:cNvPr name="Freeform 18" id="18"/>
          <p:cNvSpPr/>
          <p:nvPr/>
        </p:nvSpPr>
        <p:spPr>
          <a:xfrm flipH="false" flipV="false" rot="1034135">
            <a:off x="-2078073" y="6575447"/>
            <a:ext cx="3644248" cy="2994910"/>
          </a:xfrm>
          <a:custGeom>
            <a:avLst/>
            <a:gdLst/>
            <a:ahLst/>
            <a:cxnLst/>
            <a:rect r="r" b="b" t="t" l="l"/>
            <a:pathLst>
              <a:path h="2994910" w="3644248">
                <a:moveTo>
                  <a:pt x="0" y="0"/>
                </a:moveTo>
                <a:lnTo>
                  <a:pt x="3644248" y="0"/>
                </a:lnTo>
                <a:lnTo>
                  <a:pt x="3644248" y="2994910"/>
                </a:lnTo>
                <a:lnTo>
                  <a:pt x="0" y="2994910"/>
                </a:lnTo>
                <a:lnTo>
                  <a:pt x="0" y="0"/>
                </a:lnTo>
                <a:close/>
              </a:path>
            </a:pathLst>
          </a:custGeom>
          <a:blipFill>
            <a:blip r:embed="rId11">
              <a:extLst>
                <a:ext uri="{96DAC541-7B7A-43D3-8B79-37D633B846F1}">
                  <asvg:svgBlip xmlns:asvg="http://schemas.microsoft.com/office/drawing/2016/SVG/main" r:embed="rId12"/>
                </a:ext>
              </a:extLst>
            </a:blip>
            <a:stretch>
              <a:fillRect l="-352" t="0" r="-352" b="0"/>
            </a:stretch>
          </a:blipFill>
        </p:spPr>
      </p:sp>
      <p:grpSp>
        <p:nvGrpSpPr>
          <p:cNvPr name="Group 19" id="19"/>
          <p:cNvGrpSpPr/>
          <p:nvPr/>
        </p:nvGrpSpPr>
        <p:grpSpPr>
          <a:xfrm rot="1651680">
            <a:off x="-1252575" y="-214771"/>
            <a:ext cx="2999963" cy="7176761"/>
            <a:chOff x="0" y="0"/>
            <a:chExt cx="3999951" cy="9569015"/>
          </a:xfrm>
        </p:grpSpPr>
        <p:sp>
          <p:nvSpPr>
            <p:cNvPr name="Freeform 20" id="20"/>
            <p:cNvSpPr/>
            <p:nvPr/>
          </p:nvSpPr>
          <p:spPr>
            <a:xfrm flipH="false" flipV="false" rot="0">
              <a:off x="0" y="0"/>
              <a:ext cx="3999992" cy="9569069"/>
            </a:xfrm>
            <a:custGeom>
              <a:avLst/>
              <a:gdLst/>
              <a:ahLst/>
              <a:cxnLst/>
              <a:rect r="r" b="b" t="t" l="l"/>
              <a:pathLst>
                <a:path h="9569069" w="3999992">
                  <a:moveTo>
                    <a:pt x="0" y="0"/>
                  </a:moveTo>
                  <a:lnTo>
                    <a:pt x="3999992" y="0"/>
                  </a:lnTo>
                  <a:lnTo>
                    <a:pt x="3999992" y="9569069"/>
                  </a:lnTo>
                  <a:lnTo>
                    <a:pt x="0" y="9569069"/>
                  </a:lnTo>
                  <a:lnTo>
                    <a:pt x="0" y="0"/>
                  </a:lnTo>
                  <a:close/>
                </a:path>
              </a:pathLst>
            </a:custGeom>
            <a:blipFill>
              <a:blip r:embed="rId13"/>
              <a:stretch>
                <a:fillRect l="-49" t="0" r="-48" b="0"/>
              </a:stretch>
            </a:blipFill>
          </p:spPr>
        </p:sp>
      </p:grpSp>
      <p:grpSp>
        <p:nvGrpSpPr>
          <p:cNvPr name="Group 21" id="21"/>
          <p:cNvGrpSpPr/>
          <p:nvPr/>
        </p:nvGrpSpPr>
        <p:grpSpPr>
          <a:xfrm rot="-6784298">
            <a:off x="18260592" y="-6142886"/>
            <a:ext cx="5158454" cy="11282216"/>
            <a:chOff x="0" y="0"/>
            <a:chExt cx="6877939" cy="15042955"/>
          </a:xfrm>
        </p:grpSpPr>
        <p:sp>
          <p:nvSpPr>
            <p:cNvPr name="Freeform 22" id="22"/>
            <p:cNvSpPr/>
            <p:nvPr/>
          </p:nvSpPr>
          <p:spPr>
            <a:xfrm flipH="true" flipV="false" rot="0">
              <a:off x="0" y="0"/>
              <a:ext cx="6877939" cy="15042896"/>
            </a:xfrm>
            <a:custGeom>
              <a:avLst/>
              <a:gdLst/>
              <a:ahLst/>
              <a:cxnLst/>
              <a:rect r="r" b="b" t="t" l="l"/>
              <a:pathLst>
                <a:path h="15042896" w="6877939">
                  <a:moveTo>
                    <a:pt x="6877939" y="0"/>
                  </a:moveTo>
                  <a:lnTo>
                    <a:pt x="0" y="0"/>
                  </a:lnTo>
                  <a:lnTo>
                    <a:pt x="0" y="15042896"/>
                  </a:lnTo>
                  <a:lnTo>
                    <a:pt x="6877939" y="15042896"/>
                  </a:lnTo>
                  <a:lnTo>
                    <a:pt x="6877939" y="0"/>
                  </a:lnTo>
                  <a:close/>
                </a:path>
              </a:pathLst>
            </a:custGeom>
            <a:blipFill>
              <a:blip r:embed="rId14"/>
              <a:stretch>
                <a:fillRect l="-31004" t="0" r="-31004" b="0"/>
              </a:stretch>
            </a:blipFill>
          </p:spPr>
        </p:sp>
      </p:grpSp>
      <p:grpSp>
        <p:nvGrpSpPr>
          <p:cNvPr name="Group 23" id="23"/>
          <p:cNvGrpSpPr/>
          <p:nvPr/>
        </p:nvGrpSpPr>
        <p:grpSpPr>
          <a:xfrm rot="-1305634">
            <a:off x="8560967" y="7984008"/>
            <a:ext cx="3294403" cy="4118004"/>
            <a:chOff x="0" y="0"/>
            <a:chExt cx="4392537" cy="5490672"/>
          </a:xfrm>
        </p:grpSpPr>
        <p:sp>
          <p:nvSpPr>
            <p:cNvPr name="Freeform 24" id="24"/>
            <p:cNvSpPr/>
            <p:nvPr/>
          </p:nvSpPr>
          <p:spPr>
            <a:xfrm flipH="false" flipV="false" rot="0">
              <a:off x="0" y="0"/>
              <a:ext cx="4392549" cy="5490718"/>
            </a:xfrm>
            <a:custGeom>
              <a:avLst/>
              <a:gdLst/>
              <a:ahLst/>
              <a:cxnLst/>
              <a:rect r="r" b="b" t="t" l="l"/>
              <a:pathLst>
                <a:path h="5490718" w="4392549">
                  <a:moveTo>
                    <a:pt x="0" y="0"/>
                  </a:moveTo>
                  <a:lnTo>
                    <a:pt x="4392549" y="0"/>
                  </a:lnTo>
                  <a:lnTo>
                    <a:pt x="4392549" y="5490718"/>
                  </a:lnTo>
                  <a:lnTo>
                    <a:pt x="0" y="5490718"/>
                  </a:lnTo>
                  <a:lnTo>
                    <a:pt x="0" y="0"/>
                  </a:lnTo>
                  <a:close/>
                </a:path>
              </a:pathLst>
            </a:custGeom>
            <a:blipFill>
              <a:blip r:embed="rId15"/>
              <a:stretch>
                <a:fillRect l="0" t="-33" r="0" b="-32"/>
              </a:stretch>
            </a:blipFill>
          </p:spPr>
        </p:sp>
      </p:grpSp>
      <p:sp>
        <p:nvSpPr>
          <p:cNvPr name="Freeform 25" id="25"/>
          <p:cNvSpPr/>
          <p:nvPr/>
        </p:nvSpPr>
        <p:spPr>
          <a:xfrm flipH="true" flipV="false" rot="-2763624">
            <a:off x="9009319" y="-2620548"/>
            <a:ext cx="3724634" cy="3060972"/>
          </a:xfrm>
          <a:custGeom>
            <a:avLst/>
            <a:gdLst/>
            <a:ahLst/>
            <a:cxnLst/>
            <a:rect r="r" b="b" t="t" l="l"/>
            <a:pathLst>
              <a:path h="3060972" w="3724634">
                <a:moveTo>
                  <a:pt x="3724634" y="0"/>
                </a:moveTo>
                <a:lnTo>
                  <a:pt x="0" y="0"/>
                </a:lnTo>
                <a:lnTo>
                  <a:pt x="0" y="3060972"/>
                </a:lnTo>
                <a:lnTo>
                  <a:pt x="3724634" y="3060972"/>
                </a:lnTo>
                <a:lnTo>
                  <a:pt x="3724634" y="0"/>
                </a:lnTo>
                <a:close/>
              </a:path>
            </a:pathLst>
          </a:custGeom>
          <a:blipFill>
            <a:blip r:embed="rId11">
              <a:extLst>
                <a:ext uri="{96DAC541-7B7A-43D3-8B79-37D633B846F1}">
                  <asvg:svgBlip xmlns:asvg="http://schemas.microsoft.com/office/drawing/2016/SVG/main" r:embed="rId12"/>
                </a:ext>
              </a:extLst>
            </a:blip>
            <a:stretch>
              <a:fillRect l="-278" t="0" r="-278" b="0"/>
            </a:stretch>
          </a:blipFill>
        </p:spPr>
      </p:sp>
      <p:grpSp>
        <p:nvGrpSpPr>
          <p:cNvPr name="Group 26" id="26"/>
          <p:cNvGrpSpPr/>
          <p:nvPr/>
        </p:nvGrpSpPr>
        <p:grpSpPr>
          <a:xfrm rot="0">
            <a:off x="14639159" y="5549956"/>
            <a:ext cx="3648841" cy="9093684"/>
            <a:chOff x="0" y="0"/>
            <a:chExt cx="4865121" cy="12124912"/>
          </a:xfrm>
        </p:grpSpPr>
        <p:sp>
          <p:nvSpPr>
            <p:cNvPr name="Freeform 27" id="27"/>
            <p:cNvSpPr/>
            <p:nvPr/>
          </p:nvSpPr>
          <p:spPr>
            <a:xfrm flipH="false" flipV="false" rot="0">
              <a:off x="0" y="0"/>
              <a:ext cx="4865116" cy="12124944"/>
            </a:xfrm>
            <a:custGeom>
              <a:avLst/>
              <a:gdLst/>
              <a:ahLst/>
              <a:cxnLst/>
              <a:rect r="r" b="b" t="t" l="l"/>
              <a:pathLst>
                <a:path h="12124944" w="4865116">
                  <a:moveTo>
                    <a:pt x="0" y="0"/>
                  </a:moveTo>
                  <a:lnTo>
                    <a:pt x="4865116" y="0"/>
                  </a:lnTo>
                  <a:lnTo>
                    <a:pt x="4865116" y="12124944"/>
                  </a:lnTo>
                  <a:lnTo>
                    <a:pt x="0" y="12124944"/>
                  </a:lnTo>
                  <a:lnTo>
                    <a:pt x="0" y="0"/>
                  </a:lnTo>
                  <a:close/>
                </a:path>
              </a:pathLst>
            </a:custGeom>
            <a:blipFill>
              <a:blip r:embed="rId16"/>
              <a:stretch>
                <a:fillRect l="0" t="0" r="0" b="0"/>
              </a:stretch>
            </a:blipFill>
          </p:spPr>
        </p:sp>
      </p:grpSp>
      <p:sp>
        <p:nvSpPr>
          <p:cNvPr name="Freeform 28" id="28"/>
          <p:cNvSpPr/>
          <p:nvPr/>
        </p:nvSpPr>
        <p:spPr>
          <a:xfrm flipH="false" flipV="false" rot="923275">
            <a:off x="10442699" y="9386257"/>
            <a:ext cx="5459160" cy="3622897"/>
          </a:xfrm>
          <a:custGeom>
            <a:avLst/>
            <a:gdLst/>
            <a:ahLst/>
            <a:cxnLst/>
            <a:rect r="r" b="b" t="t" l="l"/>
            <a:pathLst>
              <a:path h="3622897" w="5459160">
                <a:moveTo>
                  <a:pt x="0" y="0"/>
                </a:moveTo>
                <a:lnTo>
                  <a:pt x="5459160" y="0"/>
                </a:lnTo>
                <a:lnTo>
                  <a:pt x="5459160" y="3622897"/>
                </a:lnTo>
                <a:lnTo>
                  <a:pt x="0" y="3622897"/>
                </a:lnTo>
                <a:lnTo>
                  <a:pt x="0" y="0"/>
                </a:lnTo>
                <a:close/>
              </a:path>
            </a:pathLst>
          </a:custGeom>
          <a:blipFill>
            <a:blip r:embed="rId7">
              <a:extLst>
                <a:ext uri="{96DAC541-7B7A-43D3-8B79-37D633B846F1}">
                  <asvg:svgBlip xmlns:asvg="http://schemas.microsoft.com/office/drawing/2016/SVG/main" r:embed="rId8"/>
                </a:ext>
              </a:extLst>
            </a:blip>
            <a:stretch>
              <a:fillRect l="0" t="-534" r="0" b="-534"/>
            </a:stretch>
          </a:blipFill>
        </p:spPr>
      </p:sp>
      <p:sp>
        <p:nvSpPr>
          <p:cNvPr name="TextBox 29" id="29"/>
          <p:cNvSpPr txBox="true"/>
          <p:nvPr/>
        </p:nvSpPr>
        <p:spPr>
          <a:xfrm rot="0">
            <a:off x="5218235" y="3976972"/>
            <a:ext cx="7954044" cy="1786398"/>
          </a:xfrm>
          <a:prstGeom prst="rect">
            <a:avLst/>
          </a:prstGeom>
        </p:spPr>
        <p:txBody>
          <a:bodyPr anchor="t" rtlCol="false" tIns="0" lIns="0" bIns="0" rIns="0">
            <a:spAutoFit/>
          </a:bodyPr>
          <a:lstStyle/>
          <a:p>
            <a:pPr algn="ctr">
              <a:lnSpc>
                <a:spcPts val="13665"/>
              </a:lnSpc>
            </a:pPr>
            <a:r>
              <a:rPr lang="en-US" sz="10510" spc="451">
                <a:solidFill>
                  <a:srgbClr val="000000"/>
                </a:solidFill>
                <a:latin typeface="Feeling Passionate"/>
                <a:ea typeface="Feeling Passionate"/>
                <a:cs typeface="Feeling Passionate"/>
                <a:sym typeface="Feeling Passionate"/>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5131" r="0" b="-15131"/>
              </a:stretch>
            </a:blipFill>
          </p:spPr>
        </p:sp>
      </p:grpSp>
      <p:grpSp>
        <p:nvGrpSpPr>
          <p:cNvPr name="Group 4" id="4"/>
          <p:cNvGrpSpPr/>
          <p:nvPr/>
        </p:nvGrpSpPr>
        <p:grpSpPr>
          <a:xfrm rot="-1562340">
            <a:off x="11837647" y="7706126"/>
            <a:ext cx="15957103" cy="9205404"/>
            <a:chOff x="0" y="0"/>
            <a:chExt cx="21276137" cy="12273872"/>
          </a:xfrm>
        </p:grpSpPr>
        <p:sp>
          <p:nvSpPr>
            <p:cNvPr name="Freeform 5" id="5"/>
            <p:cNvSpPr/>
            <p:nvPr/>
          </p:nvSpPr>
          <p:spPr>
            <a:xfrm flipH="false" flipV="false" rot="0">
              <a:off x="0" y="0"/>
              <a:ext cx="21276183" cy="12273915"/>
            </a:xfrm>
            <a:custGeom>
              <a:avLst/>
              <a:gdLst/>
              <a:ahLst/>
              <a:cxnLst/>
              <a:rect r="r" b="b" t="t" l="l"/>
              <a:pathLst>
                <a:path h="12273915" w="21276183">
                  <a:moveTo>
                    <a:pt x="0" y="0"/>
                  </a:moveTo>
                  <a:lnTo>
                    <a:pt x="21276183" y="0"/>
                  </a:lnTo>
                  <a:lnTo>
                    <a:pt x="21276183" y="12273915"/>
                  </a:lnTo>
                  <a:lnTo>
                    <a:pt x="0" y="12273915"/>
                  </a:lnTo>
                  <a:lnTo>
                    <a:pt x="0" y="0"/>
                  </a:lnTo>
                  <a:close/>
                </a:path>
              </a:pathLst>
            </a:custGeom>
            <a:blipFill>
              <a:blip r:embed="rId3"/>
              <a:stretch>
                <a:fillRect l="0" t="0" r="0" b="0"/>
              </a:stretch>
            </a:blipFill>
          </p:spPr>
        </p:sp>
      </p:grpSp>
      <p:sp>
        <p:nvSpPr>
          <p:cNvPr name="Freeform 6" id="6"/>
          <p:cNvSpPr/>
          <p:nvPr/>
        </p:nvSpPr>
        <p:spPr>
          <a:xfrm flipH="false" flipV="false" rot="923275">
            <a:off x="-807890" y="8880118"/>
            <a:ext cx="5052647" cy="3353120"/>
          </a:xfrm>
          <a:custGeom>
            <a:avLst/>
            <a:gdLst/>
            <a:ahLst/>
            <a:cxnLst/>
            <a:rect r="r" b="b" t="t" l="l"/>
            <a:pathLst>
              <a:path h="3353120" w="5052647">
                <a:moveTo>
                  <a:pt x="0" y="0"/>
                </a:moveTo>
                <a:lnTo>
                  <a:pt x="5052647" y="0"/>
                </a:lnTo>
                <a:lnTo>
                  <a:pt x="5052647" y="3353120"/>
                </a:lnTo>
                <a:lnTo>
                  <a:pt x="0" y="3353120"/>
                </a:lnTo>
                <a:lnTo>
                  <a:pt x="0" y="0"/>
                </a:lnTo>
                <a:close/>
              </a:path>
            </a:pathLst>
          </a:custGeom>
          <a:blipFill>
            <a:blip r:embed="rId4">
              <a:extLst>
                <a:ext uri="{96DAC541-7B7A-43D3-8B79-37D633B846F1}">
                  <asvg:svgBlip xmlns:asvg="http://schemas.microsoft.com/office/drawing/2016/SVG/main" r:embed="rId5"/>
                </a:ext>
              </a:extLst>
            </a:blip>
            <a:stretch>
              <a:fillRect l="0" t="-653" r="0" b="-653"/>
            </a:stretch>
          </a:blipFill>
        </p:spPr>
      </p:sp>
      <p:grpSp>
        <p:nvGrpSpPr>
          <p:cNvPr name="Group 7" id="7"/>
          <p:cNvGrpSpPr/>
          <p:nvPr/>
        </p:nvGrpSpPr>
        <p:grpSpPr>
          <a:xfrm rot="-1526775">
            <a:off x="15649863" y="491210"/>
            <a:ext cx="3332606" cy="4633289"/>
            <a:chOff x="0" y="0"/>
            <a:chExt cx="4443475" cy="6177719"/>
          </a:xfrm>
        </p:grpSpPr>
        <p:sp>
          <p:nvSpPr>
            <p:cNvPr name="Freeform 8" id="8"/>
            <p:cNvSpPr/>
            <p:nvPr/>
          </p:nvSpPr>
          <p:spPr>
            <a:xfrm flipH="true" flipV="false" rot="0">
              <a:off x="0" y="0"/>
              <a:ext cx="4443476" cy="6177661"/>
            </a:xfrm>
            <a:custGeom>
              <a:avLst/>
              <a:gdLst/>
              <a:ahLst/>
              <a:cxnLst/>
              <a:rect r="r" b="b" t="t" l="l"/>
              <a:pathLst>
                <a:path h="6177661" w="4443476">
                  <a:moveTo>
                    <a:pt x="4443476" y="0"/>
                  </a:moveTo>
                  <a:lnTo>
                    <a:pt x="0" y="0"/>
                  </a:lnTo>
                  <a:lnTo>
                    <a:pt x="0" y="6177661"/>
                  </a:lnTo>
                  <a:lnTo>
                    <a:pt x="4443476" y="6177661"/>
                  </a:lnTo>
                  <a:lnTo>
                    <a:pt x="4443476" y="0"/>
                  </a:lnTo>
                  <a:close/>
                </a:path>
              </a:pathLst>
            </a:custGeom>
            <a:blipFill>
              <a:blip r:embed="rId6"/>
              <a:stretch>
                <a:fillRect l="-9498" t="0" r="-9498" b="0"/>
              </a:stretch>
            </a:blipFill>
          </p:spPr>
        </p:sp>
      </p:grpSp>
      <p:sp>
        <p:nvSpPr>
          <p:cNvPr name="Freeform 9" id="9"/>
          <p:cNvSpPr/>
          <p:nvPr/>
        </p:nvSpPr>
        <p:spPr>
          <a:xfrm flipH="false" flipV="false" rot="793654">
            <a:off x="16937497" y="3284492"/>
            <a:ext cx="4513347" cy="2995221"/>
          </a:xfrm>
          <a:custGeom>
            <a:avLst/>
            <a:gdLst/>
            <a:ahLst/>
            <a:cxnLst/>
            <a:rect r="r" b="b" t="t" l="l"/>
            <a:pathLst>
              <a:path h="2995221" w="4513347">
                <a:moveTo>
                  <a:pt x="0" y="0"/>
                </a:moveTo>
                <a:lnTo>
                  <a:pt x="4513347" y="0"/>
                </a:lnTo>
                <a:lnTo>
                  <a:pt x="4513347" y="2995221"/>
                </a:lnTo>
                <a:lnTo>
                  <a:pt x="0" y="2995221"/>
                </a:lnTo>
                <a:lnTo>
                  <a:pt x="0" y="0"/>
                </a:lnTo>
                <a:close/>
              </a:path>
            </a:pathLst>
          </a:custGeom>
          <a:blipFill>
            <a:blip r:embed="rId7">
              <a:extLst>
                <a:ext uri="{96DAC541-7B7A-43D3-8B79-37D633B846F1}">
                  <asvg:svgBlip xmlns:asvg="http://schemas.microsoft.com/office/drawing/2016/SVG/main" r:embed="rId8"/>
                </a:ext>
              </a:extLst>
            </a:blip>
            <a:stretch>
              <a:fillRect l="0" t="-705" r="0" b="-705"/>
            </a:stretch>
          </a:blipFill>
        </p:spPr>
      </p:sp>
      <p:grpSp>
        <p:nvGrpSpPr>
          <p:cNvPr name="Group 10" id="10"/>
          <p:cNvGrpSpPr/>
          <p:nvPr/>
        </p:nvGrpSpPr>
        <p:grpSpPr>
          <a:xfrm rot="0">
            <a:off x="-566789" y="6238264"/>
            <a:ext cx="3190978" cy="3137795"/>
            <a:chOff x="0" y="0"/>
            <a:chExt cx="4254637" cy="4183727"/>
          </a:xfrm>
        </p:grpSpPr>
        <p:sp>
          <p:nvSpPr>
            <p:cNvPr name="Freeform 11" id="11"/>
            <p:cNvSpPr/>
            <p:nvPr/>
          </p:nvSpPr>
          <p:spPr>
            <a:xfrm flipH="false" flipV="false" rot="0">
              <a:off x="0" y="0"/>
              <a:ext cx="4254627" cy="4183761"/>
            </a:xfrm>
            <a:custGeom>
              <a:avLst/>
              <a:gdLst/>
              <a:ahLst/>
              <a:cxnLst/>
              <a:rect r="r" b="b" t="t" l="l"/>
              <a:pathLst>
                <a:path h="4183761" w="4254627">
                  <a:moveTo>
                    <a:pt x="0" y="0"/>
                  </a:moveTo>
                  <a:lnTo>
                    <a:pt x="4254627" y="0"/>
                  </a:lnTo>
                  <a:lnTo>
                    <a:pt x="4254627" y="4183761"/>
                  </a:lnTo>
                  <a:lnTo>
                    <a:pt x="0" y="4183761"/>
                  </a:lnTo>
                  <a:lnTo>
                    <a:pt x="0" y="0"/>
                  </a:lnTo>
                  <a:close/>
                </a:path>
              </a:pathLst>
            </a:custGeom>
            <a:blipFill>
              <a:blip r:embed="rId9"/>
              <a:stretch>
                <a:fillRect l="0" t="0" r="0" b="0"/>
              </a:stretch>
            </a:blipFill>
          </p:spPr>
        </p:sp>
      </p:grpSp>
      <p:sp>
        <p:nvSpPr>
          <p:cNvPr name="TextBox 12" id="12"/>
          <p:cNvSpPr txBox="true"/>
          <p:nvPr/>
        </p:nvSpPr>
        <p:spPr>
          <a:xfrm rot="0">
            <a:off x="3431008" y="1326161"/>
            <a:ext cx="11872156" cy="6943823"/>
          </a:xfrm>
          <a:prstGeom prst="rect">
            <a:avLst/>
          </a:prstGeom>
        </p:spPr>
        <p:txBody>
          <a:bodyPr anchor="t" rtlCol="false" tIns="0" lIns="0" bIns="0" rIns="0">
            <a:spAutoFit/>
          </a:bodyPr>
          <a:lstStyle/>
          <a:p>
            <a:pPr algn="l">
              <a:lnSpc>
                <a:spcPts val="6819"/>
              </a:lnSpc>
            </a:pPr>
            <a:r>
              <a:rPr lang="en-US" sz="4870">
                <a:solidFill>
                  <a:srgbClr val="000000"/>
                </a:solidFill>
                <a:latin typeface="Alice Bold"/>
                <a:ea typeface="Alice Bold"/>
                <a:cs typeface="Alice Bold"/>
                <a:sym typeface="Alice Bold"/>
              </a:rPr>
              <a:t>STUDENT NAME: S. PAVITHRA</a:t>
            </a:r>
          </a:p>
          <a:p>
            <a:pPr algn="l">
              <a:lnSpc>
                <a:spcPts val="6819"/>
              </a:lnSpc>
            </a:pPr>
            <a:r>
              <a:rPr lang="en-US" sz="4870">
                <a:solidFill>
                  <a:srgbClr val="000000"/>
                </a:solidFill>
                <a:latin typeface="Alice Bold"/>
                <a:ea typeface="Alice Bold"/>
                <a:cs typeface="Alice Bold"/>
                <a:sym typeface="Alice Bold"/>
              </a:rPr>
              <a:t>REGISTER NO AND NMID: 222404649/ B16079EACD15083A74642C32C977827C</a:t>
            </a:r>
          </a:p>
          <a:p>
            <a:pPr algn="l">
              <a:lnSpc>
                <a:spcPts val="6819"/>
              </a:lnSpc>
            </a:pPr>
            <a:r>
              <a:rPr lang="en-US" sz="4870">
                <a:solidFill>
                  <a:srgbClr val="000000"/>
                </a:solidFill>
                <a:latin typeface="Alice Bold"/>
                <a:ea typeface="Alice Bold"/>
                <a:cs typeface="Alice Bold"/>
                <a:sym typeface="Alice Bold"/>
              </a:rPr>
              <a:t>DEPARTMENT: B.sc Computer Science with AI</a:t>
            </a:r>
          </a:p>
          <a:p>
            <a:pPr algn="l">
              <a:lnSpc>
                <a:spcPts val="6819"/>
              </a:lnSpc>
            </a:pPr>
            <a:r>
              <a:rPr lang="en-US" sz="4870">
                <a:solidFill>
                  <a:srgbClr val="000000"/>
                </a:solidFill>
                <a:latin typeface="Alice Bold"/>
                <a:ea typeface="Alice Bold"/>
                <a:cs typeface="Alice Bold"/>
                <a:sym typeface="Alice Bold"/>
              </a:rPr>
              <a:t>COLLEGE: AGURCHAND MANMULL JAIN COLLEGE, CHENNAI</a:t>
            </a:r>
          </a:p>
          <a:p>
            <a:pPr algn="l">
              <a:lnSpc>
                <a:spcPts val="6819"/>
              </a:lnSpc>
            </a:pPr>
            <a:r>
              <a:rPr lang="en-US" sz="4870">
                <a:solidFill>
                  <a:srgbClr val="000000"/>
                </a:solidFill>
                <a:latin typeface="Alice Bold"/>
                <a:ea typeface="Alice Bold"/>
                <a:cs typeface="Alice Bold"/>
                <a:sym typeface="Alice Bold"/>
              </a:rPr>
              <a:t>UNIVERSITY: University of Madras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5131" r="0" b="-15131"/>
              </a:stretch>
            </a:blipFill>
          </p:spPr>
        </p:sp>
      </p:grpSp>
      <p:grpSp>
        <p:nvGrpSpPr>
          <p:cNvPr name="Group 4" id="4"/>
          <p:cNvGrpSpPr/>
          <p:nvPr/>
        </p:nvGrpSpPr>
        <p:grpSpPr>
          <a:xfrm rot="5962126">
            <a:off x="-610084" y="-2360778"/>
            <a:ext cx="6873201" cy="9844813"/>
            <a:chOff x="0" y="0"/>
            <a:chExt cx="9164268" cy="13126417"/>
          </a:xfrm>
        </p:grpSpPr>
        <p:sp>
          <p:nvSpPr>
            <p:cNvPr name="Freeform 5" id="5"/>
            <p:cNvSpPr/>
            <p:nvPr/>
          </p:nvSpPr>
          <p:spPr>
            <a:xfrm flipH="false" flipV="false" rot="0">
              <a:off x="0" y="0"/>
              <a:ext cx="9164320" cy="13126465"/>
            </a:xfrm>
            <a:custGeom>
              <a:avLst/>
              <a:gdLst/>
              <a:ahLst/>
              <a:cxnLst/>
              <a:rect r="r" b="b" t="t" l="l"/>
              <a:pathLst>
                <a:path h="13126465" w="9164320">
                  <a:moveTo>
                    <a:pt x="0" y="0"/>
                  </a:moveTo>
                  <a:lnTo>
                    <a:pt x="9164320" y="0"/>
                  </a:lnTo>
                  <a:lnTo>
                    <a:pt x="9164320" y="13126465"/>
                  </a:lnTo>
                  <a:lnTo>
                    <a:pt x="0" y="13126465"/>
                  </a:lnTo>
                  <a:lnTo>
                    <a:pt x="0" y="0"/>
                  </a:lnTo>
                  <a:close/>
                </a:path>
              </a:pathLst>
            </a:custGeom>
            <a:blipFill>
              <a:blip r:embed="rId3"/>
              <a:stretch>
                <a:fillRect l="-74144" t="0" r="-74144" b="0"/>
              </a:stretch>
            </a:blipFill>
          </p:spPr>
        </p:sp>
      </p:grpSp>
      <p:sp>
        <p:nvSpPr>
          <p:cNvPr name="TextBox 6" id="6"/>
          <p:cNvSpPr txBox="true"/>
          <p:nvPr/>
        </p:nvSpPr>
        <p:spPr>
          <a:xfrm rot="0">
            <a:off x="373669" y="2084111"/>
            <a:ext cx="9324820" cy="1497246"/>
          </a:xfrm>
          <a:prstGeom prst="rect">
            <a:avLst/>
          </a:prstGeom>
        </p:spPr>
        <p:txBody>
          <a:bodyPr anchor="t" rtlCol="false" tIns="0" lIns="0" bIns="0" rIns="0">
            <a:spAutoFit/>
          </a:bodyPr>
          <a:lstStyle/>
          <a:p>
            <a:pPr algn="ctr">
              <a:lnSpc>
                <a:spcPts val="10966"/>
              </a:lnSpc>
            </a:pPr>
            <a:r>
              <a:rPr lang="en-US" sz="7833">
                <a:solidFill>
                  <a:srgbClr val="000000"/>
                </a:solidFill>
                <a:latin typeface="Chau Philomene"/>
                <a:ea typeface="Chau Philomene"/>
                <a:cs typeface="Chau Philomene"/>
                <a:sym typeface="Chau Philomene"/>
              </a:rPr>
              <a:t>PROJECT TITLE</a:t>
            </a:r>
          </a:p>
        </p:txBody>
      </p:sp>
      <p:grpSp>
        <p:nvGrpSpPr>
          <p:cNvPr name="Group 7" id="7"/>
          <p:cNvGrpSpPr/>
          <p:nvPr/>
        </p:nvGrpSpPr>
        <p:grpSpPr>
          <a:xfrm rot="10623982">
            <a:off x="2924214" y="9437107"/>
            <a:ext cx="16230600" cy="4233482"/>
            <a:chOff x="0" y="0"/>
            <a:chExt cx="21640800" cy="5644643"/>
          </a:xfrm>
        </p:grpSpPr>
        <p:sp>
          <p:nvSpPr>
            <p:cNvPr name="Freeform 8" id="8"/>
            <p:cNvSpPr/>
            <p:nvPr/>
          </p:nvSpPr>
          <p:spPr>
            <a:xfrm flipH="false" flipV="false" rot="0">
              <a:off x="0" y="0"/>
              <a:ext cx="21640800" cy="5644642"/>
            </a:xfrm>
            <a:custGeom>
              <a:avLst/>
              <a:gdLst/>
              <a:ahLst/>
              <a:cxnLst/>
              <a:rect r="r" b="b" t="t" l="l"/>
              <a:pathLst>
                <a:path h="5644642" w="21640800">
                  <a:moveTo>
                    <a:pt x="0" y="0"/>
                  </a:moveTo>
                  <a:lnTo>
                    <a:pt x="21640800" y="0"/>
                  </a:lnTo>
                  <a:lnTo>
                    <a:pt x="21640800" y="5644642"/>
                  </a:lnTo>
                  <a:lnTo>
                    <a:pt x="0" y="5644642"/>
                  </a:lnTo>
                  <a:lnTo>
                    <a:pt x="0" y="0"/>
                  </a:lnTo>
                  <a:close/>
                </a:path>
              </a:pathLst>
            </a:custGeom>
            <a:blipFill>
              <a:blip r:embed="rId4"/>
              <a:stretch>
                <a:fillRect l="0" t="-33" r="0" b="-33"/>
              </a:stretch>
            </a:blipFill>
          </p:spPr>
        </p:sp>
      </p:grpSp>
      <p:sp>
        <p:nvSpPr>
          <p:cNvPr name="Freeform 9" id="9"/>
          <p:cNvSpPr/>
          <p:nvPr/>
        </p:nvSpPr>
        <p:spPr>
          <a:xfrm flipH="true" flipV="false" rot="-3668372">
            <a:off x="14512378" y="9094552"/>
            <a:ext cx="3519208" cy="2892149"/>
          </a:xfrm>
          <a:custGeom>
            <a:avLst/>
            <a:gdLst/>
            <a:ahLst/>
            <a:cxnLst/>
            <a:rect r="r" b="b" t="t" l="l"/>
            <a:pathLst>
              <a:path h="2892149" w="3519208">
                <a:moveTo>
                  <a:pt x="3519208" y="0"/>
                </a:moveTo>
                <a:lnTo>
                  <a:pt x="0" y="0"/>
                </a:lnTo>
                <a:lnTo>
                  <a:pt x="0" y="2892149"/>
                </a:lnTo>
                <a:lnTo>
                  <a:pt x="3519208" y="2892149"/>
                </a:lnTo>
                <a:lnTo>
                  <a:pt x="3519208" y="0"/>
                </a:lnTo>
                <a:close/>
              </a:path>
            </a:pathLst>
          </a:custGeom>
          <a:blipFill>
            <a:blip r:embed="rId5">
              <a:extLst>
                <a:ext uri="{96DAC541-7B7A-43D3-8B79-37D633B846F1}">
                  <asvg:svgBlip xmlns:asvg="http://schemas.microsoft.com/office/drawing/2016/SVG/main" r:embed="rId6"/>
                </a:ext>
              </a:extLst>
            </a:blip>
            <a:stretch>
              <a:fillRect l="-417" t="0" r="-417" b="0"/>
            </a:stretch>
          </a:blipFill>
        </p:spPr>
      </p:sp>
      <p:grpSp>
        <p:nvGrpSpPr>
          <p:cNvPr name="Group 10" id="10"/>
          <p:cNvGrpSpPr/>
          <p:nvPr/>
        </p:nvGrpSpPr>
        <p:grpSpPr>
          <a:xfrm rot="1651680">
            <a:off x="-712198" y="207770"/>
            <a:ext cx="2171734" cy="5195402"/>
            <a:chOff x="0" y="0"/>
            <a:chExt cx="2895645" cy="6927203"/>
          </a:xfrm>
        </p:grpSpPr>
        <p:sp>
          <p:nvSpPr>
            <p:cNvPr name="Freeform 11" id="11"/>
            <p:cNvSpPr/>
            <p:nvPr/>
          </p:nvSpPr>
          <p:spPr>
            <a:xfrm flipH="false" flipV="false" rot="0">
              <a:off x="0" y="0"/>
              <a:ext cx="2895600" cy="6927215"/>
            </a:xfrm>
            <a:custGeom>
              <a:avLst/>
              <a:gdLst/>
              <a:ahLst/>
              <a:cxnLst/>
              <a:rect r="r" b="b" t="t" l="l"/>
              <a:pathLst>
                <a:path h="6927215" w="2895600">
                  <a:moveTo>
                    <a:pt x="0" y="0"/>
                  </a:moveTo>
                  <a:lnTo>
                    <a:pt x="2895600" y="0"/>
                  </a:lnTo>
                  <a:lnTo>
                    <a:pt x="2895600" y="6927215"/>
                  </a:lnTo>
                  <a:lnTo>
                    <a:pt x="0" y="6927215"/>
                  </a:lnTo>
                  <a:lnTo>
                    <a:pt x="0" y="0"/>
                  </a:lnTo>
                  <a:close/>
                </a:path>
              </a:pathLst>
            </a:custGeom>
            <a:blipFill>
              <a:blip r:embed="rId7"/>
              <a:stretch>
                <a:fillRect l="-49" t="0" r="-51" b="0"/>
              </a:stretch>
            </a:blipFill>
          </p:spPr>
        </p:sp>
      </p:grpSp>
      <p:grpSp>
        <p:nvGrpSpPr>
          <p:cNvPr name="Group 12" id="12"/>
          <p:cNvGrpSpPr/>
          <p:nvPr/>
        </p:nvGrpSpPr>
        <p:grpSpPr>
          <a:xfrm rot="-6784298">
            <a:off x="17666603" y="-6140443"/>
            <a:ext cx="5158454" cy="11282216"/>
            <a:chOff x="0" y="0"/>
            <a:chExt cx="6877939" cy="15042955"/>
          </a:xfrm>
        </p:grpSpPr>
        <p:sp>
          <p:nvSpPr>
            <p:cNvPr name="Freeform 13" id="13"/>
            <p:cNvSpPr/>
            <p:nvPr/>
          </p:nvSpPr>
          <p:spPr>
            <a:xfrm flipH="true" flipV="false" rot="0">
              <a:off x="0" y="0"/>
              <a:ext cx="6877939" cy="15042896"/>
            </a:xfrm>
            <a:custGeom>
              <a:avLst/>
              <a:gdLst/>
              <a:ahLst/>
              <a:cxnLst/>
              <a:rect r="r" b="b" t="t" l="l"/>
              <a:pathLst>
                <a:path h="15042896" w="6877939">
                  <a:moveTo>
                    <a:pt x="6877939" y="0"/>
                  </a:moveTo>
                  <a:lnTo>
                    <a:pt x="0" y="0"/>
                  </a:lnTo>
                  <a:lnTo>
                    <a:pt x="0" y="15042896"/>
                  </a:lnTo>
                  <a:lnTo>
                    <a:pt x="6877939" y="15042896"/>
                  </a:lnTo>
                  <a:lnTo>
                    <a:pt x="6877939" y="0"/>
                  </a:lnTo>
                  <a:close/>
                </a:path>
              </a:pathLst>
            </a:custGeom>
            <a:blipFill>
              <a:blip r:embed="rId8"/>
              <a:stretch>
                <a:fillRect l="-31004" t="0" r="-31004" b="0"/>
              </a:stretch>
            </a:blipFill>
          </p:spPr>
        </p:sp>
      </p:grpSp>
      <p:sp>
        <p:nvSpPr>
          <p:cNvPr name="Freeform 14" id="14"/>
          <p:cNvSpPr/>
          <p:nvPr/>
        </p:nvSpPr>
        <p:spPr>
          <a:xfrm flipH="false" flipV="false" rot="923275">
            <a:off x="16455084" y="7279775"/>
            <a:ext cx="5459160" cy="3622897"/>
          </a:xfrm>
          <a:custGeom>
            <a:avLst/>
            <a:gdLst/>
            <a:ahLst/>
            <a:cxnLst/>
            <a:rect r="r" b="b" t="t" l="l"/>
            <a:pathLst>
              <a:path h="3622897" w="5459160">
                <a:moveTo>
                  <a:pt x="0" y="0"/>
                </a:moveTo>
                <a:lnTo>
                  <a:pt x="5459160" y="0"/>
                </a:lnTo>
                <a:lnTo>
                  <a:pt x="5459160" y="3622897"/>
                </a:lnTo>
                <a:lnTo>
                  <a:pt x="0" y="3622897"/>
                </a:lnTo>
                <a:lnTo>
                  <a:pt x="0" y="0"/>
                </a:lnTo>
                <a:close/>
              </a:path>
            </a:pathLst>
          </a:custGeom>
          <a:blipFill>
            <a:blip r:embed="rId9">
              <a:extLst>
                <a:ext uri="{96DAC541-7B7A-43D3-8B79-37D633B846F1}">
                  <asvg:svgBlip xmlns:asvg="http://schemas.microsoft.com/office/drawing/2016/SVG/main" r:embed="rId10"/>
                </a:ext>
              </a:extLst>
            </a:blip>
            <a:stretch>
              <a:fillRect l="0" t="-534" r="0" b="-534"/>
            </a:stretch>
          </a:blipFill>
        </p:spPr>
      </p:sp>
      <p:sp>
        <p:nvSpPr>
          <p:cNvPr name="TextBox 15" id="15"/>
          <p:cNvSpPr txBox="true"/>
          <p:nvPr/>
        </p:nvSpPr>
        <p:spPr>
          <a:xfrm rot="0">
            <a:off x="373669" y="4677774"/>
            <a:ext cx="17584006" cy="933167"/>
          </a:xfrm>
          <a:prstGeom prst="rect">
            <a:avLst/>
          </a:prstGeom>
        </p:spPr>
        <p:txBody>
          <a:bodyPr anchor="t" rtlCol="false" tIns="0" lIns="0" bIns="0" rIns="0">
            <a:spAutoFit/>
          </a:bodyPr>
          <a:lstStyle/>
          <a:p>
            <a:pPr algn="ctr">
              <a:lnSpc>
                <a:spcPts val="6727"/>
              </a:lnSpc>
            </a:pPr>
            <a:r>
              <a:rPr lang="en-US" sz="4805">
                <a:solidFill>
                  <a:srgbClr val="000000"/>
                </a:solidFill>
                <a:latin typeface="Yeseva One"/>
                <a:ea typeface="Yeseva One"/>
                <a:cs typeface="Yeseva One"/>
                <a:sym typeface="Yeseva One"/>
              </a:rPr>
              <a:t>Interactive digital portfolio using front end development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5131" r="0" b="-15131"/>
              </a:stretch>
            </a:blipFill>
          </p:spPr>
        </p:sp>
      </p:grpSp>
      <p:grpSp>
        <p:nvGrpSpPr>
          <p:cNvPr name="Group 4" id="4"/>
          <p:cNvGrpSpPr/>
          <p:nvPr/>
        </p:nvGrpSpPr>
        <p:grpSpPr>
          <a:xfrm rot="-1208210">
            <a:off x="9037896" y="-4158674"/>
            <a:ext cx="14643658" cy="10023584"/>
            <a:chOff x="0" y="0"/>
            <a:chExt cx="19524877" cy="13364779"/>
          </a:xfrm>
        </p:grpSpPr>
        <p:sp>
          <p:nvSpPr>
            <p:cNvPr name="Freeform 5" id="5"/>
            <p:cNvSpPr/>
            <p:nvPr/>
          </p:nvSpPr>
          <p:spPr>
            <a:xfrm flipH="false" flipV="false" rot="0">
              <a:off x="0" y="0"/>
              <a:ext cx="19524853" cy="13364718"/>
            </a:xfrm>
            <a:custGeom>
              <a:avLst/>
              <a:gdLst/>
              <a:ahLst/>
              <a:cxnLst/>
              <a:rect r="r" b="b" t="t" l="l"/>
              <a:pathLst>
                <a:path h="13364718" w="19524853">
                  <a:moveTo>
                    <a:pt x="0" y="0"/>
                  </a:moveTo>
                  <a:lnTo>
                    <a:pt x="19524853" y="0"/>
                  </a:lnTo>
                  <a:lnTo>
                    <a:pt x="19524853" y="13364718"/>
                  </a:lnTo>
                  <a:lnTo>
                    <a:pt x="0" y="13364718"/>
                  </a:lnTo>
                  <a:lnTo>
                    <a:pt x="0" y="0"/>
                  </a:lnTo>
                  <a:close/>
                </a:path>
              </a:pathLst>
            </a:custGeom>
            <a:blipFill>
              <a:blip r:embed="rId3"/>
              <a:stretch>
                <a:fillRect l="0" t="0" r="0" b="0"/>
              </a:stretch>
            </a:blipFill>
          </p:spPr>
        </p:sp>
      </p:grpSp>
      <p:grpSp>
        <p:nvGrpSpPr>
          <p:cNvPr name="Group 6" id="6"/>
          <p:cNvGrpSpPr/>
          <p:nvPr/>
        </p:nvGrpSpPr>
        <p:grpSpPr>
          <a:xfrm rot="-2388047">
            <a:off x="8961226" y="3458223"/>
            <a:ext cx="14796997" cy="8536157"/>
            <a:chOff x="0" y="0"/>
            <a:chExt cx="19729329" cy="11381543"/>
          </a:xfrm>
        </p:grpSpPr>
        <p:sp>
          <p:nvSpPr>
            <p:cNvPr name="Freeform 7" id="7"/>
            <p:cNvSpPr/>
            <p:nvPr/>
          </p:nvSpPr>
          <p:spPr>
            <a:xfrm flipH="false" flipV="false" rot="0">
              <a:off x="0" y="0"/>
              <a:ext cx="19729323" cy="11381486"/>
            </a:xfrm>
            <a:custGeom>
              <a:avLst/>
              <a:gdLst/>
              <a:ahLst/>
              <a:cxnLst/>
              <a:rect r="r" b="b" t="t" l="l"/>
              <a:pathLst>
                <a:path h="11381486" w="19729323">
                  <a:moveTo>
                    <a:pt x="0" y="0"/>
                  </a:moveTo>
                  <a:lnTo>
                    <a:pt x="19729323" y="0"/>
                  </a:lnTo>
                  <a:lnTo>
                    <a:pt x="19729323" y="11381486"/>
                  </a:lnTo>
                  <a:lnTo>
                    <a:pt x="0" y="11381486"/>
                  </a:lnTo>
                  <a:lnTo>
                    <a:pt x="0" y="0"/>
                  </a:lnTo>
                  <a:close/>
                </a:path>
              </a:pathLst>
            </a:custGeom>
            <a:blipFill>
              <a:blip r:embed="rId4"/>
              <a:stretch>
                <a:fillRect l="0" t="0" r="0" b="0"/>
              </a:stretch>
            </a:blipFill>
          </p:spPr>
        </p:sp>
      </p:grpSp>
      <p:grpSp>
        <p:nvGrpSpPr>
          <p:cNvPr name="Group 8" id="8"/>
          <p:cNvGrpSpPr/>
          <p:nvPr/>
        </p:nvGrpSpPr>
        <p:grpSpPr>
          <a:xfrm rot="7084016">
            <a:off x="-3622111" y="7325517"/>
            <a:ext cx="14643658" cy="10023584"/>
            <a:chOff x="0" y="0"/>
            <a:chExt cx="19524877" cy="13364779"/>
          </a:xfrm>
        </p:grpSpPr>
        <p:sp>
          <p:nvSpPr>
            <p:cNvPr name="Freeform 9" id="9"/>
            <p:cNvSpPr/>
            <p:nvPr/>
          </p:nvSpPr>
          <p:spPr>
            <a:xfrm flipH="false" flipV="false" rot="0">
              <a:off x="0" y="0"/>
              <a:ext cx="19524853" cy="13364718"/>
            </a:xfrm>
            <a:custGeom>
              <a:avLst/>
              <a:gdLst/>
              <a:ahLst/>
              <a:cxnLst/>
              <a:rect r="r" b="b" t="t" l="l"/>
              <a:pathLst>
                <a:path h="13364718" w="19524853">
                  <a:moveTo>
                    <a:pt x="0" y="0"/>
                  </a:moveTo>
                  <a:lnTo>
                    <a:pt x="19524853" y="0"/>
                  </a:lnTo>
                  <a:lnTo>
                    <a:pt x="19524853" y="13364718"/>
                  </a:lnTo>
                  <a:lnTo>
                    <a:pt x="0" y="13364718"/>
                  </a:lnTo>
                  <a:lnTo>
                    <a:pt x="0" y="0"/>
                  </a:lnTo>
                  <a:close/>
                </a:path>
              </a:pathLst>
            </a:custGeom>
            <a:blipFill>
              <a:blip r:embed="rId3"/>
              <a:stretch>
                <a:fillRect l="0" t="0" r="0" b="0"/>
              </a:stretch>
            </a:blipFill>
          </p:spPr>
        </p:sp>
      </p:grpSp>
      <p:grpSp>
        <p:nvGrpSpPr>
          <p:cNvPr name="Group 10" id="10"/>
          <p:cNvGrpSpPr/>
          <p:nvPr/>
        </p:nvGrpSpPr>
        <p:grpSpPr>
          <a:xfrm rot="-570858">
            <a:off x="-2473105" y="-2103009"/>
            <a:ext cx="14265596" cy="8229600"/>
            <a:chOff x="0" y="0"/>
            <a:chExt cx="19020795" cy="10972800"/>
          </a:xfrm>
        </p:grpSpPr>
        <p:sp>
          <p:nvSpPr>
            <p:cNvPr name="Freeform 11" id="11"/>
            <p:cNvSpPr/>
            <p:nvPr/>
          </p:nvSpPr>
          <p:spPr>
            <a:xfrm flipH="false" flipV="false" rot="0">
              <a:off x="0" y="0"/>
              <a:ext cx="19020789" cy="10972800"/>
            </a:xfrm>
            <a:custGeom>
              <a:avLst/>
              <a:gdLst/>
              <a:ahLst/>
              <a:cxnLst/>
              <a:rect r="r" b="b" t="t" l="l"/>
              <a:pathLst>
                <a:path h="10972800" w="19020789">
                  <a:moveTo>
                    <a:pt x="0" y="0"/>
                  </a:moveTo>
                  <a:lnTo>
                    <a:pt x="19020789" y="0"/>
                  </a:lnTo>
                  <a:lnTo>
                    <a:pt x="19020789" y="10972800"/>
                  </a:lnTo>
                  <a:lnTo>
                    <a:pt x="0" y="10972800"/>
                  </a:lnTo>
                  <a:lnTo>
                    <a:pt x="0" y="0"/>
                  </a:lnTo>
                  <a:close/>
                </a:path>
              </a:pathLst>
            </a:custGeom>
            <a:blipFill>
              <a:blip r:embed="rId4"/>
              <a:stretch>
                <a:fillRect l="0" t="0" r="0" b="0"/>
              </a:stretch>
            </a:blipFill>
          </p:spPr>
        </p:sp>
      </p:grpSp>
      <p:sp>
        <p:nvSpPr>
          <p:cNvPr name="Freeform 12" id="12"/>
          <p:cNvSpPr/>
          <p:nvPr/>
        </p:nvSpPr>
        <p:spPr>
          <a:xfrm flipH="false" flipV="false" rot="793654">
            <a:off x="-273013" y="8517017"/>
            <a:ext cx="6696849" cy="4444272"/>
          </a:xfrm>
          <a:custGeom>
            <a:avLst/>
            <a:gdLst/>
            <a:ahLst/>
            <a:cxnLst/>
            <a:rect r="r" b="b" t="t" l="l"/>
            <a:pathLst>
              <a:path h="4444272" w="6696849">
                <a:moveTo>
                  <a:pt x="0" y="0"/>
                </a:moveTo>
                <a:lnTo>
                  <a:pt x="6696849" y="0"/>
                </a:lnTo>
                <a:lnTo>
                  <a:pt x="6696849" y="4444272"/>
                </a:lnTo>
                <a:lnTo>
                  <a:pt x="0" y="4444272"/>
                </a:lnTo>
                <a:lnTo>
                  <a:pt x="0" y="0"/>
                </a:lnTo>
                <a:close/>
              </a:path>
            </a:pathLst>
          </a:custGeom>
          <a:blipFill>
            <a:blip r:embed="rId5">
              <a:extLst>
                <a:ext uri="{96DAC541-7B7A-43D3-8B79-37D633B846F1}">
                  <asvg:svgBlip xmlns:asvg="http://schemas.microsoft.com/office/drawing/2016/SVG/main" r:embed="rId6"/>
                </a:ext>
              </a:extLst>
            </a:blip>
            <a:stretch>
              <a:fillRect l="0" t="-620" r="0" b="-620"/>
            </a:stretch>
          </a:blipFill>
        </p:spPr>
      </p:sp>
      <p:grpSp>
        <p:nvGrpSpPr>
          <p:cNvPr name="Group 13" id="13"/>
          <p:cNvGrpSpPr/>
          <p:nvPr/>
        </p:nvGrpSpPr>
        <p:grpSpPr>
          <a:xfrm rot="0">
            <a:off x="1028700" y="1028700"/>
            <a:ext cx="15553234" cy="10017031"/>
            <a:chOff x="0" y="0"/>
            <a:chExt cx="20737645" cy="13356041"/>
          </a:xfrm>
        </p:grpSpPr>
        <p:sp>
          <p:nvSpPr>
            <p:cNvPr name="Freeform 14" id="14"/>
            <p:cNvSpPr/>
            <p:nvPr/>
          </p:nvSpPr>
          <p:spPr>
            <a:xfrm flipH="false" flipV="false" rot="0">
              <a:off x="0" y="0"/>
              <a:ext cx="20737703" cy="13356082"/>
            </a:xfrm>
            <a:custGeom>
              <a:avLst/>
              <a:gdLst/>
              <a:ahLst/>
              <a:cxnLst/>
              <a:rect r="r" b="b" t="t" l="l"/>
              <a:pathLst>
                <a:path h="13356082" w="20737703">
                  <a:moveTo>
                    <a:pt x="0" y="0"/>
                  </a:moveTo>
                  <a:lnTo>
                    <a:pt x="20737703" y="0"/>
                  </a:lnTo>
                  <a:lnTo>
                    <a:pt x="20737703" y="13356082"/>
                  </a:lnTo>
                  <a:lnTo>
                    <a:pt x="0" y="13356082"/>
                  </a:lnTo>
                  <a:lnTo>
                    <a:pt x="0" y="0"/>
                  </a:lnTo>
                  <a:close/>
                </a:path>
              </a:pathLst>
            </a:custGeom>
            <a:blipFill>
              <a:blip r:embed="rId7"/>
              <a:stretch>
                <a:fillRect l="-6222" t="0" r="-6221" b="0"/>
              </a:stretch>
            </a:blipFill>
          </p:spPr>
        </p:sp>
      </p:grpSp>
      <p:sp>
        <p:nvSpPr>
          <p:cNvPr name="Freeform 15" id="15"/>
          <p:cNvSpPr/>
          <p:nvPr/>
        </p:nvSpPr>
        <p:spPr>
          <a:xfrm flipH="false" flipV="false" rot="1034135">
            <a:off x="-1574718" y="6022610"/>
            <a:ext cx="3644248" cy="2994910"/>
          </a:xfrm>
          <a:custGeom>
            <a:avLst/>
            <a:gdLst/>
            <a:ahLst/>
            <a:cxnLst/>
            <a:rect r="r" b="b" t="t" l="l"/>
            <a:pathLst>
              <a:path h="2994910" w="3644248">
                <a:moveTo>
                  <a:pt x="0" y="0"/>
                </a:moveTo>
                <a:lnTo>
                  <a:pt x="3644248" y="0"/>
                </a:lnTo>
                <a:lnTo>
                  <a:pt x="3644248" y="2994910"/>
                </a:lnTo>
                <a:lnTo>
                  <a:pt x="0" y="2994910"/>
                </a:lnTo>
                <a:lnTo>
                  <a:pt x="0" y="0"/>
                </a:lnTo>
                <a:close/>
              </a:path>
            </a:pathLst>
          </a:custGeom>
          <a:blipFill>
            <a:blip r:embed="rId8">
              <a:extLst>
                <a:ext uri="{96DAC541-7B7A-43D3-8B79-37D633B846F1}">
                  <asvg:svgBlip xmlns:asvg="http://schemas.microsoft.com/office/drawing/2016/SVG/main" r:embed="rId9"/>
                </a:ext>
              </a:extLst>
            </a:blip>
            <a:stretch>
              <a:fillRect l="-352" t="0" r="-352" b="0"/>
            </a:stretch>
          </a:blipFill>
        </p:spPr>
      </p:sp>
      <p:grpSp>
        <p:nvGrpSpPr>
          <p:cNvPr name="Group 16" id="16"/>
          <p:cNvGrpSpPr/>
          <p:nvPr/>
        </p:nvGrpSpPr>
        <p:grpSpPr>
          <a:xfrm rot="1651680">
            <a:off x="-1252575" y="-214771"/>
            <a:ext cx="2999963" cy="7176761"/>
            <a:chOff x="0" y="0"/>
            <a:chExt cx="3999951" cy="9569015"/>
          </a:xfrm>
        </p:grpSpPr>
        <p:sp>
          <p:nvSpPr>
            <p:cNvPr name="Freeform 17" id="17"/>
            <p:cNvSpPr/>
            <p:nvPr/>
          </p:nvSpPr>
          <p:spPr>
            <a:xfrm flipH="false" flipV="false" rot="0">
              <a:off x="0" y="0"/>
              <a:ext cx="3999992" cy="9569069"/>
            </a:xfrm>
            <a:custGeom>
              <a:avLst/>
              <a:gdLst/>
              <a:ahLst/>
              <a:cxnLst/>
              <a:rect r="r" b="b" t="t" l="l"/>
              <a:pathLst>
                <a:path h="9569069" w="3999992">
                  <a:moveTo>
                    <a:pt x="0" y="0"/>
                  </a:moveTo>
                  <a:lnTo>
                    <a:pt x="3999992" y="0"/>
                  </a:lnTo>
                  <a:lnTo>
                    <a:pt x="3999992" y="9569069"/>
                  </a:lnTo>
                  <a:lnTo>
                    <a:pt x="0" y="9569069"/>
                  </a:lnTo>
                  <a:lnTo>
                    <a:pt x="0" y="0"/>
                  </a:lnTo>
                  <a:close/>
                </a:path>
              </a:pathLst>
            </a:custGeom>
            <a:blipFill>
              <a:blip r:embed="rId10"/>
              <a:stretch>
                <a:fillRect l="-49" t="0" r="-48" b="0"/>
              </a:stretch>
            </a:blipFill>
          </p:spPr>
        </p:sp>
      </p:grpSp>
      <p:grpSp>
        <p:nvGrpSpPr>
          <p:cNvPr name="Group 18" id="18"/>
          <p:cNvGrpSpPr/>
          <p:nvPr/>
        </p:nvGrpSpPr>
        <p:grpSpPr>
          <a:xfrm rot="-6784298">
            <a:off x="18260592" y="-6142886"/>
            <a:ext cx="5158454" cy="11282216"/>
            <a:chOff x="0" y="0"/>
            <a:chExt cx="6877939" cy="15042955"/>
          </a:xfrm>
        </p:grpSpPr>
        <p:sp>
          <p:nvSpPr>
            <p:cNvPr name="Freeform 19" id="19"/>
            <p:cNvSpPr/>
            <p:nvPr/>
          </p:nvSpPr>
          <p:spPr>
            <a:xfrm flipH="true" flipV="false" rot="0">
              <a:off x="0" y="0"/>
              <a:ext cx="6877939" cy="15042896"/>
            </a:xfrm>
            <a:custGeom>
              <a:avLst/>
              <a:gdLst/>
              <a:ahLst/>
              <a:cxnLst/>
              <a:rect r="r" b="b" t="t" l="l"/>
              <a:pathLst>
                <a:path h="15042896" w="6877939">
                  <a:moveTo>
                    <a:pt x="6877939" y="0"/>
                  </a:moveTo>
                  <a:lnTo>
                    <a:pt x="0" y="0"/>
                  </a:lnTo>
                  <a:lnTo>
                    <a:pt x="0" y="15042896"/>
                  </a:lnTo>
                  <a:lnTo>
                    <a:pt x="6877939" y="15042896"/>
                  </a:lnTo>
                  <a:lnTo>
                    <a:pt x="6877939" y="0"/>
                  </a:lnTo>
                  <a:close/>
                </a:path>
              </a:pathLst>
            </a:custGeom>
            <a:blipFill>
              <a:blip r:embed="rId11"/>
              <a:stretch>
                <a:fillRect l="-31004" t="0" r="-31004" b="0"/>
              </a:stretch>
            </a:blipFill>
          </p:spPr>
        </p:sp>
      </p:grpSp>
      <p:grpSp>
        <p:nvGrpSpPr>
          <p:cNvPr name="Group 20" id="20"/>
          <p:cNvGrpSpPr/>
          <p:nvPr/>
        </p:nvGrpSpPr>
        <p:grpSpPr>
          <a:xfrm rot="-1305634">
            <a:off x="8560967" y="7984008"/>
            <a:ext cx="3294403" cy="4118004"/>
            <a:chOff x="0" y="0"/>
            <a:chExt cx="4392537" cy="5490672"/>
          </a:xfrm>
        </p:grpSpPr>
        <p:sp>
          <p:nvSpPr>
            <p:cNvPr name="Freeform 21" id="21"/>
            <p:cNvSpPr/>
            <p:nvPr/>
          </p:nvSpPr>
          <p:spPr>
            <a:xfrm flipH="false" flipV="false" rot="0">
              <a:off x="0" y="0"/>
              <a:ext cx="4392549" cy="5490718"/>
            </a:xfrm>
            <a:custGeom>
              <a:avLst/>
              <a:gdLst/>
              <a:ahLst/>
              <a:cxnLst/>
              <a:rect r="r" b="b" t="t" l="l"/>
              <a:pathLst>
                <a:path h="5490718" w="4392549">
                  <a:moveTo>
                    <a:pt x="0" y="0"/>
                  </a:moveTo>
                  <a:lnTo>
                    <a:pt x="4392549" y="0"/>
                  </a:lnTo>
                  <a:lnTo>
                    <a:pt x="4392549" y="5490718"/>
                  </a:lnTo>
                  <a:lnTo>
                    <a:pt x="0" y="5490718"/>
                  </a:lnTo>
                  <a:lnTo>
                    <a:pt x="0" y="0"/>
                  </a:lnTo>
                  <a:close/>
                </a:path>
              </a:pathLst>
            </a:custGeom>
            <a:blipFill>
              <a:blip r:embed="rId12"/>
              <a:stretch>
                <a:fillRect l="0" t="-33" r="0" b="-32"/>
              </a:stretch>
            </a:blipFill>
          </p:spPr>
        </p:sp>
      </p:grpSp>
      <p:sp>
        <p:nvSpPr>
          <p:cNvPr name="Freeform 22" id="22"/>
          <p:cNvSpPr/>
          <p:nvPr/>
        </p:nvSpPr>
        <p:spPr>
          <a:xfrm flipH="true" flipV="false" rot="-2763624">
            <a:off x="9009319" y="-2620548"/>
            <a:ext cx="3724634" cy="3060972"/>
          </a:xfrm>
          <a:custGeom>
            <a:avLst/>
            <a:gdLst/>
            <a:ahLst/>
            <a:cxnLst/>
            <a:rect r="r" b="b" t="t" l="l"/>
            <a:pathLst>
              <a:path h="3060972" w="3724634">
                <a:moveTo>
                  <a:pt x="3724634" y="0"/>
                </a:moveTo>
                <a:lnTo>
                  <a:pt x="0" y="0"/>
                </a:lnTo>
                <a:lnTo>
                  <a:pt x="0" y="3060972"/>
                </a:lnTo>
                <a:lnTo>
                  <a:pt x="3724634" y="3060972"/>
                </a:lnTo>
                <a:lnTo>
                  <a:pt x="3724634" y="0"/>
                </a:lnTo>
                <a:close/>
              </a:path>
            </a:pathLst>
          </a:custGeom>
          <a:blipFill>
            <a:blip r:embed="rId8">
              <a:extLst>
                <a:ext uri="{96DAC541-7B7A-43D3-8B79-37D633B846F1}">
                  <asvg:svgBlip xmlns:asvg="http://schemas.microsoft.com/office/drawing/2016/SVG/main" r:embed="rId9"/>
                </a:ext>
              </a:extLst>
            </a:blip>
            <a:stretch>
              <a:fillRect l="-278" t="0" r="-278" b="0"/>
            </a:stretch>
          </a:blipFill>
        </p:spPr>
      </p:sp>
      <p:sp>
        <p:nvSpPr>
          <p:cNvPr name="Freeform 23" id="23"/>
          <p:cNvSpPr/>
          <p:nvPr/>
        </p:nvSpPr>
        <p:spPr>
          <a:xfrm flipH="false" flipV="false" rot="923275">
            <a:off x="5657721" y="-1476060"/>
            <a:ext cx="4446420" cy="2950806"/>
          </a:xfrm>
          <a:custGeom>
            <a:avLst/>
            <a:gdLst/>
            <a:ahLst/>
            <a:cxnLst/>
            <a:rect r="r" b="b" t="t" l="l"/>
            <a:pathLst>
              <a:path h="2950806" w="4446420">
                <a:moveTo>
                  <a:pt x="0" y="0"/>
                </a:moveTo>
                <a:lnTo>
                  <a:pt x="4446420" y="0"/>
                </a:lnTo>
                <a:lnTo>
                  <a:pt x="4446420" y="2950806"/>
                </a:lnTo>
                <a:lnTo>
                  <a:pt x="0" y="2950806"/>
                </a:lnTo>
                <a:lnTo>
                  <a:pt x="0" y="0"/>
                </a:lnTo>
                <a:close/>
              </a:path>
            </a:pathLst>
          </a:custGeom>
          <a:blipFill>
            <a:blip r:embed="rId13">
              <a:extLst>
                <a:ext uri="{96DAC541-7B7A-43D3-8B79-37D633B846F1}">
                  <asvg:svgBlip xmlns:asvg="http://schemas.microsoft.com/office/drawing/2016/SVG/main" r:embed="rId14"/>
                </a:ext>
              </a:extLst>
            </a:blip>
            <a:stretch>
              <a:fillRect l="0" t="-658" r="0" b="-658"/>
            </a:stretch>
          </a:blipFill>
        </p:spPr>
      </p:sp>
      <p:grpSp>
        <p:nvGrpSpPr>
          <p:cNvPr name="Group 24" id="24"/>
          <p:cNvGrpSpPr/>
          <p:nvPr/>
        </p:nvGrpSpPr>
        <p:grpSpPr>
          <a:xfrm rot="0">
            <a:off x="14639159" y="5549956"/>
            <a:ext cx="3648841" cy="9093684"/>
            <a:chOff x="0" y="0"/>
            <a:chExt cx="4865121" cy="12124912"/>
          </a:xfrm>
        </p:grpSpPr>
        <p:sp>
          <p:nvSpPr>
            <p:cNvPr name="Freeform 25" id="25"/>
            <p:cNvSpPr/>
            <p:nvPr/>
          </p:nvSpPr>
          <p:spPr>
            <a:xfrm flipH="false" flipV="false" rot="0">
              <a:off x="0" y="0"/>
              <a:ext cx="4865116" cy="12124944"/>
            </a:xfrm>
            <a:custGeom>
              <a:avLst/>
              <a:gdLst/>
              <a:ahLst/>
              <a:cxnLst/>
              <a:rect r="r" b="b" t="t" l="l"/>
              <a:pathLst>
                <a:path h="12124944" w="4865116">
                  <a:moveTo>
                    <a:pt x="0" y="0"/>
                  </a:moveTo>
                  <a:lnTo>
                    <a:pt x="4865116" y="0"/>
                  </a:lnTo>
                  <a:lnTo>
                    <a:pt x="4865116" y="12124944"/>
                  </a:lnTo>
                  <a:lnTo>
                    <a:pt x="0" y="12124944"/>
                  </a:lnTo>
                  <a:lnTo>
                    <a:pt x="0" y="0"/>
                  </a:lnTo>
                  <a:close/>
                </a:path>
              </a:pathLst>
            </a:custGeom>
            <a:blipFill>
              <a:blip r:embed="rId15"/>
              <a:stretch>
                <a:fillRect l="0" t="0" r="0" b="0"/>
              </a:stretch>
            </a:blipFill>
          </p:spPr>
        </p:sp>
      </p:grpSp>
      <p:sp>
        <p:nvSpPr>
          <p:cNvPr name="Freeform 26" id="26"/>
          <p:cNvSpPr/>
          <p:nvPr/>
        </p:nvSpPr>
        <p:spPr>
          <a:xfrm flipH="false" flipV="false" rot="923275">
            <a:off x="10442699" y="9386257"/>
            <a:ext cx="5459160" cy="3622897"/>
          </a:xfrm>
          <a:custGeom>
            <a:avLst/>
            <a:gdLst/>
            <a:ahLst/>
            <a:cxnLst/>
            <a:rect r="r" b="b" t="t" l="l"/>
            <a:pathLst>
              <a:path h="3622897" w="5459160">
                <a:moveTo>
                  <a:pt x="0" y="0"/>
                </a:moveTo>
                <a:lnTo>
                  <a:pt x="5459160" y="0"/>
                </a:lnTo>
                <a:lnTo>
                  <a:pt x="5459160" y="3622897"/>
                </a:lnTo>
                <a:lnTo>
                  <a:pt x="0" y="3622897"/>
                </a:lnTo>
                <a:lnTo>
                  <a:pt x="0" y="0"/>
                </a:lnTo>
                <a:close/>
              </a:path>
            </a:pathLst>
          </a:custGeom>
          <a:blipFill>
            <a:blip r:embed="rId13">
              <a:extLst>
                <a:ext uri="{96DAC541-7B7A-43D3-8B79-37D633B846F1}">
                  <asvg:svgBlip xmlns:asvg="http://schemas.microsoft.com/office/drawing/2016/SVG/main" r:embed="rId14"/>
                </a:ext>
              </a:extLst>
            </a:blip>
            <a:stretch>
              <a:fillRect l="0" t="-534" r="0" b="-534"/>
            </a:stretch>
          </a:blipFill>
        </p:spPr>
      </p:sp>
      <p:sp>
        <p:nvSpPr>
          <p:cNvPr name="TextBox 27" id="27"/>
          <p:cNvSpPr txBox="true"/>
          <p:nvPr/>
        </p:nvSpPr>
        <p:spPr>
          <a:xfrm rot="0">
            <a:off x="1796148" y="1297444"/>
            <a:ext cx="4662888" cy="1047305"/>
          </a:xfrm>
          <a:prstGeom prst="rect">
            <a:avLst/>
          </a:prstGeom>
        </p:spPr>
        <p:txBody>
          <a:bodyPr anchor="t" rtlCol="false" tIns="0" lIns="0" bIns="0" rIns="0">
            <a:spAutoFit/>
          </a:bodyPr>
          <a:lstStyle/>
          <a:p>
            <a:pPr algn="ctr">
              <a:lnSpc>
                <a:spcPts val="7900"/>
              </a:lnSpc>
            </a:pPr>
            <a:r>
              <a:rPr lang="en-US" sz="6077" spc="261">
                <a:solidFill>
                  <a:srgbClr val="000000"/>
                </a:solidFill>
                <a:latin typeface="Chau Philomene"/>
                <a:ea typeface="Chau Philomene"/>
                <a:cs typeface="Chau Philomene"/>
                <a:sym typeface="Chau Philomene"/>
              </a:rPr>
              <a:t>AGENDA</a:t>
            </a:r>
          </a:p>
        </p:txBody>
      </p:sp>
      <p:sp>
        <p:nvSpPr>
          <p:cNvPr name="TextBox 28" id="28"/>
          <p:cNvSpPr txBox="true"/>
          <p:nvPr/>
        </p:nvSpPr>
        <p:spPr>
          <a:xfrm rot="0">
            <a:off x="5345918" y="2154249"/>
            <a:ext cx="7762399" cy="6600914"/>
          </a:xfrm>
          <a:prstGeom prst="rect">
            <a:avLst/>
          </a:prstGeom>
        </p:spPr>
        <p:txBody>
          <a:bodyPr anchor="t" rtlCol="false" tIns="0" lIns="0" bIns="0" rIns="0">
            <a:spAutoFit/>
          </a:bodyPr>
          <a:lstStyle/>
          <a:p>
            <a:pPr algn="l">
              <a:lnSpc>
                <a:spcPts val="5770"/>
              </a:lnSpc>
            </a:pPr>
            <a:r>
              <a:rPr lang="en-US" sz="4121">
                <a:solidFill>
                  <a:srgbClr val="000000"/>
                </a:solidFill>
                <a:latin typeface="Yeseva One"/>
                <a:ea typeface="Yeseva One"/>
                <a:cs typeface="Yeseva One"/>
                <a:sym typeface="Yeseva One"/>
              </a:rPr>
              <a:t>1.Problem Statement</a:t>
            </a:r>
          </a:p>
          <a:p>
            <a:pPr algn="l">
              <a:lnSpc>
                <a:spcPts val="5770"/>
              </a:lnSpc>
            </a:pPr>
            <a:r>
              <a:rPr lang="en-US" sz="4121">
                <a:solidFill>
                  <a:srgbClr val="000000"/>
                </a:solidFill>
                <a:latin typeface="Yeseva One"/>
                <a:ea typeface="Yeseva One"/>
                <a:cs typeface="Yeseva One"/>
                <a:sym typeface="Yeseva One"/>
              </a:rPr>
              <a:t>2.Project Overview</a:t>
            </a:r>
          </a:p>
          <a:p>
            <a:pPr algn="l">
              <a:lnSpc>
                <a:spcPts val="5770"/>
              </a:lnSpc>
            </a:pPr>
            <a:r>
              <a:rPr lang="en-US" sz="4121">
                <a:solidFill>
                  <a:srgbClr val="000000"/>
                </a:solidFill>
                <a:latin typeface="Yeseva One"/>
                <a:ea typeface="Yeseva One"/>
                <a:cs typeface="Yeseva One"/>
                <a:sym typeface="Yeseva One"/>
              </a:rPr>
              <a:t>3.End Users</a:t>
            </a:r>
          </a:p>
          <a:p>
            <a:pPr algn="l">
              <a:lnSpc>
                <a:spcPts val="5770"/>
              </a:lnSpc>
            </a:pPr>
            <a:r>
              <a:rPr lang="en-US" sz="4121">
                <a:solidFill>
                  <a:srgbClr val="000000"/>
                </a:solidFill>
                <a:latin typeface="Yeseva One"/>
                <a:ea typeface="Yeseva One"/>
                <a:cs typeface="Yeseva One"/>
                <a:sym typeface="Yeseva One"/>
              </a:rPr>
              <a:t>4.Tools and Technologies</a:t>
            </a:r>
          </a:p>
          <a:p>
            <a:pPr algn="l">
              <a:lnSpc>
                <a:spcPts val="5770"/>
              </a:lnSpc>
            </a:pPr>
            <a:r>
              <a:rPr lang="en-US" sz="4121">
                <a:solidFill>
                  <a:srgbClr val="000000"/>
                </a:solidFill>
                <a:latin typeface="Yeseva One"/>
                <a:ea typeface="Yeseva One"/>
                <a:cs typeface="Yeseva One"/>
                <a:sym typeface="Yeseva One"/>
              </a:rPr>
              <a:t>5.Portfolio design and Layout</a:t>
            </a:r>
          </a:p>
          <a:p>
            <a:pPr algn="l">
              <a:lnSpc>
                <a:spcPts val="5770"/>
              </a:lnSpc>
            </a:pPr>
            <a:r>
              <a:rPr lang="en-US" sz="4121">
                <a:solidFill>
                  <a:srgbClr val="000000"/>
                </a:solidFill>
                <a:latin typeface="Yeseva One"/>
                <a:ea typeface="Yeseva One"/>
                <a:cs typeface="Yeseva One"/>
                <a:sym typeface="Yeseva One"/>
              </a:rPr>
              <a:t>6.Features and Functionality</a:t>
            </a:r>
          </a:p>
          <a:p>
            <a:pPr algn="l">
              <a:lnSpc>
                <a:spcPts val="5770"/>
              </a:lnSpc>
            </a:pPr>
            <a:r>
              <a:rPr lang="en-US" sz="4121">
                <a:solidFill>
                  <a:srgbClr val="000000"/>
                </a:solidFill>
                <a:latin typeface="Yeseva One"/>
                <a:ea typeface="Yeseva One"/>
                <a:cs typeface="Yeseva One"/>
                <a:sym typeface="Yeseva One"/>
              </a:rPr>
              <a:t>7.Results and Screenshots</a:t>
            </a:r>
          </a:p>
          <a:p>
            <a:pPr algn="l">
              <a:lnSpc>
                <a:spcPts val="5770"/>
              </a:lnSpc>
            </a:pPr>
            <a:r>
              <a:rPr lang="en-US" sz="4121">
                <a:solidFill>
                  <a:srgbClr val="000000"/>
                </a:solidFill>
                <a:latin typeface="Yeseva One"/>
                <a:ea typeface="Yeseva One"/>
                <a:cs typeface="Yeseva One"/>
                <a:sym typeface="Yeseva One"/>
              </a:rPr>
              <a:t>8.Conclusion</a:t>
            </a:r>
          </a:p>
          <a:p>
            <a:pPr algn="l">
              <a:lnSpc>
                <a:spcPts val="5770"/>
              </a:lnSpc>
            </a:pPr>
            <a:r>
              <a:rPr lang="en-US" sz="4121">
                <a:solidFill>
                  <a:srgbClr val="000000"/>
                </a:solidFill>
                <a:latin typeface="Yeseva One"/>
                <a:ea typeface="Yeseva One"/>
                <a:cs typeface="Yeseva One"/>
                <a:sym typeface="Yeseva One"/>
              </a:rPr>
              <a:t>9.Github Link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5131" r="0" b="-15131"/>
              </a:stretch>
            </a:blipFill>
          </p:spPr>
        </p:sp>
      </p:grpSp>
      <p:grpSp>
        <p:nvGrpSpPr>
          <p:cNvPr name="Group 4" id="4"/>
          <p:cNvGrpSpPr/>
          <p:nvPr/>
        </p:nvGrpSpPr>
        <p:grpSpPr>
          <a:xfrm rot="0">
            <a:off x="13291316" y="579916"/>
            <a:ext cx="4179736" cy="4174511"/>
            <a:chOff x="0" y="0"/>
            <a:chExt cx="5572981" cy="5566014"/>
          </a:xfrm>
        </p:grpSpPr>
        <p:sp>
          <p:nvSpPr>
            <p:cNvPr name="Freeform 5" id="5"/>
            <p:cNvSpPr/>
            <p:nvPr/>
          </p:nvSpPr>
          <p:spPr>
            <a:xfrm flipH="false" flipV="false" rot="0">
              <a:off x="0" y="0"/>
              <a:ext cx="5573014" cy="5566029"/>
            </a:xfrm>
            <a:custGeom>
              <a:avLst/>
              <a:gdLst/>
              <a:ahLst/>
              <a:cxnLst/>
              <a:rect r="r" b="b" t="t" l="l"/>
              <a:pathLst>
                <a:path h="5566029" w="5573014">
                  <a:moveTo>
                    <a:pt x="0" y="0"/>
                  </a:moveTo>
                  <a:lnTo>
                    <a:pt x="5573014" y="0"/>
                  </a:lnTo>
                  <a:lnTo>
                    <a:pt x="5573014" y="5566029"/>
                  </a:lnTo>
                  <a:lnTo>
                    <a:pt x="0" y="5566029"/>
                  </a:lnTo>
                  <a:lnTo>
                    <a:pt x="0" y="0"/>
                  </a:lnTo>
                  <a:close/>
                </a:path>
              </a:pathLst>
            </a:custGeom>
            <a:blipFill>
              <a:blip r:embed="rId3"/>
              <a:stretch>
                <a:fillRect l="0" t="-5" r="0" b="-5"/>
              </a:stretch>
            </a:blipFill>
          </p:spPr>
        </p:sp>
      </p:grpSp>
      <p:grpSp>
        <p:nvGrpSpPr>
          <p:cNvPr name="Group 6" id="6"/>
          <p:cNvGrpSpPr/>
          <p:nvPr/>
        </p:nvGrpSpPr>
        <p:grpSpPr>
          <a:xfrm rot="10649541">
            <a:off x="13136395" y="287259"/>
            <a:ext cx="4090307" cy="4090291"/>
            <a:chOff x="0" y="0"/>
            <a:chExt cx="5453742" cy="5453722"/>
          </a:xfrm>
        </p:grpSpPr>
        <p:sp>
          <p:nvSpPr>
            <p:cNvPr name="Freeform 7" id="7"/>
            <p:cNvSpPr/>
            <p:nvPr/>
          </p:nvSpPr>
          <p:spPr>
            <a:xfrm flipH="false" flipV="false" rot="0">
              <a:off x="0" y="0"/>
              <a:ext cx="5453761" cy="5453761"/>
            </a:xfrm>
            <a:custGeom>
              <a:avLst/>
              <a:gdLst/>
              <a:ahLst/>
              <a:cxnLst/>
              <a:rect r="r" b="b" t="t" l="l"/>
              <a:pathLst>
                <a:path h="5453761" w="5453761">
                  <a:moveTo>
                    <a:pt x="64389" y="2610231"/>
                  </a:moveTo>
                  <a:cubicBezTo>
                    <a:pt x="128778" y="1139825"/>
                    <a:pt x="1372997" y="0"/>
                    <a:pt x="2843530" y="64389"/>
                  </a:cubicBezTo>
                  <a:cubicBezTo>
                    <a:pt x="4314063" y="128778"/>
                    <a:pt x="5453761" y="1372997"/>
                    <a:pt x="5389372" y="2843403"/>
                  </a:cubicBezTo>
                  <a:cubicBezTo>
                    <a:pt x="5324983" y="4313809"/>
                    <a:pt x="4080764" y="5453761"/>
                    <a:pt x="2610231" y="5389372"/>
                  </a:cubicBezTo>
                  <a:cubicBezTo>
                    <a:pt x="1139698" y="5324983"/>
                    <a:pt x="0" y="4080637"/>
                    <a:pt x="64389" y="2610231"/>
                  </a:cubicBezTo>
                  <a:close/>
                </a:path>
              </a:pathLst>
            </a:custGeom>
            <a:blipFill>
              <a:blip r:embed="rId4"/>
              <a:stretch>
                <a:fillRect l="-24739" t="-1159" r="-24738" b="-1158"/>
              </a:stretch>
            </a:blipFill>
          </p:spPr>
        </p:sp>
      </p:grpSp>
      <p:grpSp>
        <p:nvGrpSpPr>
          <p:cNvPr name="Group 8" id="8"/>
          <p:cNvGrpSpPr/>
          <p:nvPr/>
        </p:nvGrpSpPr>
        <p:grpSpPr>
          <a:xfrm rot="-68087">
            <a:off x="14907931" y="5473"/>
            <a:ext cx="558303" cy="568972"/>
            <a:chOff x="0" y="0"/>
            <a:chExt cx="744404" cy="758629"/>
          </a:xfrm>
        </p:grpSpPr>
        <p:sp>
          <p:nvSpPr>
            <p:cNvPr name="Freeform 9" id="9"/>
            <p:cNvSpPr/>
            <p:nvPr/>
          </p:nvSpPr>
          <p:spPr>
            <a:xfrm flipH="false" flipV="false" rot="0">
              <a:off x="0" y="0"/>
              <a:ext cx="744347" cy="758571"/>
            </a:xfrm>
            <a:custGeom>
              <a:avLst/>
              <a:gdLst/>
              <a:ahLst/>
              <a:cxnLst/>
              <a:rect r="r" b="b" t="t" l="l"/>
              <a:pathLst>
                <a:path h="758571" w="744347">
                  <a:moveTo>
                    <a:pt x="0" y="0"/>
                  </a:moveTo>
                  <a:lnTo>
                    <a:pt x="744347" y="0"/>
                  </a:lnTo>
                  <a:lnTo>
                    <a:pt x="744347" y="758571"/>
                  </a:lnTo>
                  <a:lnTo>
                    <a:pt x="0" y="758571"/>
                  </a:lnTo>
                  <a:lnTo>
                    <a:pt x="0" y="0"/>
                  </a:lnTo>
                  <a:close/>
                </a:path>
              </a:pathLst>
            </a:custGeom>
            <a:blipFill>
              <a:blip r:embed="rId5"/>
              <a:stretch>
                <a:fillRect l="-116" t="0" r="-124" b="-7"/>
              </a:stretch>
            </a:blipFill>
          </p:spPr>
        </p:sp>
      </p:grpSp>
      <p:grpSp>
        <p:nvGrpSpPr>
          <p:cNvPr name="Group 10" id="10"/>
          <p:cNvGrpSpPr/>
          <p:nvPr/>
        </p:nvGrpSpPr>
        <p:grpSpPr>
          <a:xfrm rot="0">
            <a:off x="13550510" y="712887"/>
            <a:ext cx="3328667" cy="3328653"/>
            <a:chOff x="0" y="0"/>
            <a:chExt cx="4438223" cy="4438205"/>
          </a:xfrm>
        </p:grpSpPr>
        <p:sp>
          <p:nvSpPr>
            <p:cNvPr name="Freeform 11" id="11"/>
            <p:cNvSpPr/>
            <p:nvPr/>
          </p:nvSpPr>
          <p:spPr>
            <a:xfrm flipH="false" flipV="false" rot="0">
              <a:off x="0" y="0"/>
              <a:ext cx="4438269" cy="4438142"/>
            </a:xfrm>
            <a:custGeom>
              <a:avLst/>
              <a:gdLst/>
              <a:ahLst/>
              <a:cxnLst/>
              <a:rect r="r" b="b" t="t" l="l"/>
              <a:pathLst>
                <a:path h="4438142" w="4438269">
                  <a:moveTo>
                    <a:pt x="4438269" y="2219071"/>
                  </a:moveTo>
                  <a:cubicBezTo>
                    <a:pt x="4438269" y="3444621"/>
                    <a:pt x="3444748" y="4438142"/>
                    <a:pt x="2219198" y="4438142"/>
                  </a:cubicBezTo>
                  <a:cubicBezTo>
                    <a:pt x="993648" y="4438142"/>
                    <a:pt x="0" y="3444621"/>
                    <a:pt x="0" y="2219071"/>
                  </a:cubicBezTo>
                  <a:cubicBezTo>
                    <a:pt x="0" y="993521"/>
                    <a:pt x="993521" y="0"/>
                    <a:pt x="2219071" y="0"/>
                  </a:cubicBezTo>
                  <a:cubicBezTo>
                    <a:pt x="3444621" y="0"/>
                    <a:pt x="4438269" y="993521"/>
                    <a:pt x="4438269" y="2219071"/>
                  </a:cubicBezTo>
                  <a:close/>
                </a:path>
              </a:pathLst>
            </a:custGeom>
            <a:blipFill>
              <a:blip r:embed="rId6"/>
              <a:stretch>
                <a:fillRect l="-16752" t="0" r="-16751" b="-1"/>
              </a:stretch>
            </a:blipFill>
          </p:spPr>
        </p:sp>
      </p:grpSp>
      <p:grpSp>
        <p:nvGrpSpPr>
          <p:cNvPr name="Group 12" id="12"/>
          <p:cNvGrpSpPr/>
          <p:nvPr/>
        </p:nvGrpSpPr>
        <p:grpSpPr>
          <a:xfrm rot="-1562340">
            <a:off x="-7771122" y="6228269"/>
            <a:ext cx="15957103" cy="9205404"/>
            <a:chOff x="0" y="0"/>
            <a:chExt cx="21276137" cy="12273872"/>
          </a:xfrm>
        </p:grpSpPr>
        <p:sp>
          <p:nvSpPr>
            <p:cNvPr name="Freeform 13" id="13"/>
            <p:cNvSpPr/>
            <p:nvPr/>
          </p:nvSpPr>
          <p:spPr>
            <a:xfrm flipH="false" flipV="false" rot="0">
              <a:off x="0" y="0"/>
              <a:ext cx="21276183" cy="12273915"/>
            </a:xfrm>
            <a:custGeom>
              <a:avLst/>
              <a:gdLst/>
              <a:ahLst/>
              <a:cxnLst/>
              <a:rect r="r" b="b" t="t" l="l"/>
              <a:pathLst>
                <a:path h="12273915" w="21276183">
                  <a:moveTo>
                    <a:pt x="0" y="0"/>
                  </a:moveTo>
                  <a:lnTo>
                    <a:pt x="21276183" y="0"/>
                  </a:lnTo>
                  <a:lnTo>
                    <a:pt x="21276183" y="12273915"/>
                  </a:lnTo>
                  <a:lnTo>
                    <a:pt x="0" y="12273915"/>
                  </a:lnTo>
                  <a:lnTo>
                    <a:pt x="0" y="0"/>
                  </a:lnTo>
                  <a:close/>
                </a:path>
              </a:pathLst>
            </a:custGeom>
            <a:blipFill>
              <a:blip r:embed="rId7"/>
              <a:stretch>
                <a:fillRect l="0" t="0" r="0" b="0"/>
              </a:stretch>
            </a:blipFill>
          </p:spPr>
        </p:sp>
      </p:grpSp>
      <p:sp>
        <p:nvSpPr>
          <p:cNvPr name="Freeform 14" id="14"/>
          <p:cNvSpPr/>
          <p:nvPr/>
        </p:nvSpPr>
        <p:spPr>
          <a:xfrm flipH="false" flipV="false" rot="1034135">
            <a:off x="-671761" y="9115291"/>
            <a:ext cx="2851505" cy="2343418"/>
          </a:xfrm>
          <a:custGeom>
            <a:avLst/>
            <a:gdLst/>
            <a:ahLst/>
            <a:cxnLst/>
            <a:rect r="r" b="b" t="t" l="l"/>
            <a:pathLst>
              <a:path h="2343418" w="2851505">
                <a:moveTo>
                  <a:pt x="0" y="0"/>
                </a:moveTo>
                <a:lnTo>
                  <a:pt x="2851505" y="0"/>
                </a:lnTo>
                <a:lnTo>
                  <a:pt x="2851505" y="2343418"/>
                </a:lnTo>
                <a:lnTo>
                  <a:pt x="0" y="2343418"/>
                </a:lnTo>
                <a:lnTo>
                  <a:pt x="0" y="0"/>
                </a:lnTo>
                <a:close/>
              </a:path>
            </a:pathLst>
          </a:custGeom>
          <a:blipFill>
            <a:blip r:embed="rId8">
              <a:extLst>
                <a:ext uri="{96DAC541-7B7A-43D3-8B79-37D633B846F1}">
                  <asvg:svgBlip xmlns:asvg="http://schemas.microsoft.com/office/drawing/2016/SVG/main" r:embed="rId9"/>
                </a:ext>
              </a:extLst>
            </a:blip>
            <a:stretch>
              <a:fillRect l="-240" t="0" r="-240" b="0"/>
            </a:stretch>
          </a:blipFill>
        </p:spPr>
      </p:sp>
      <p:grpSp>
        <p:nvGrpSpPr>
          <p:cNvPr name="Group 15" id="15"/>
          <p:cNvGrpSpPr/>
          <p:nvPr/>
        </p:nvGrpSpPr>
        <p:grpSpPr>
          <a:xfrm rot="0">
            <a:off x="-759544" y="-600231"/>
            <a:ext cx="2968864" cy="3041869"/>
            <a:chOff x="0" y="0"/>
            <a:chExt cx="3958485" cy="4055825"/>
          </a:xfrm>
        </p:grpSpPr>
        <p:sp>
          <p:nvSpPr>
            <p:cNvPr name="Freeform 16" id="16"/>
            <p:cNvSpPr/>
            <p:nvPr/>
          </p:nvSpPr>
          <p:spPr>
            <a:xfrm flipH="false" flipV="false" rot="0">
              <a:off x="0" y="0"/>
              <a:ext cx="3958463" cy="4055872"/>
            </a:xfrm>
            <a:custGeom>
              <a:avLst/>
              <a:gdLst/>
              <a:ahLst/>
              <a:cxnLst/>
              <a:rect r="r" b="b" t="t" l="l"/>
              <a:pathLst>
                <a:path h="4055872" w="3958463">
                  <a:moveTo>
                    <a:pt x="0" y="0"/>
                  </a:moveTo>
                  <a:lnTo>
                    <a:pt x="3958463" y="0"/>
                  </a:lnTo>
                  <a:lnTo>
                    <a:pt x="3958463" y="4055872"/>
                  </a:lnTo>
                  <a:lnTo>
                    <a:pt x="0" y="4055872"/>
                  </a:lnTo>
                  <a:lnTo>
                    <a:pt x="0" y="0"/>
                  </a:lnTo>
                  <a:close/>
                </a:path>
              </a:pathLst>
            </a:custGeom>
            <a:blipFill>
              <a:blip r:embed="rId10"/>
              <a:stretch>
                <a:fillRect l="-34" t="0" r="-34" b="1"/>
              </a:stretch>
            </a:blipFill>
          </p:spPr>
        </p:sp>
      </p:grpSp>
      <p:sp>
        <p:nvSpPr>
          <p:cNvPr name="Freeform 17" id="17"/>
          <p:cNvSpPr/>
          <p:nvPr/>
        </p:nvSpPr>
        <p:spPr>
          <a:xfrm flipH="false" flipV="false" rot="923275">
            <a:off x="14149597" y="-2703137"/>
            <a:ext cx="5459160" cy="3622897"/>
          </a:xfrm>
          <a:custGeom>
            <a:avLst/>
            <a:gdLst/>
            <a:ahLst/>
            <a:cxnLst/>
            <a:rect r="r" b="b" t="t" l="l"/>
            <a:pathLst>
              <a:path h="3622897" w="5459160">
                <a:moveTo>
                  <a:pt x="0" y="0"/>
                </a:moveTo>
                <a:lnTo>
                  <a:pt x="5459160" y="0"/>
                </a:lnTo>
                <a:lnTo>
                  <a:pt x="5459160" y="3622897"/>
                </a:lnTo>
                <a:lnTo>
                  <a:pt x="0" y="3622897"/>
                </a:lnTo>
                <a:lnTo>
                  <a:pt x="0" y="0"/>
                </a:lnTo>
                <a:close/>
              </a:path>
            </a:pathLst>
          </a:custGeom>
          <a:blipFill>
            <a:blip r:embed="rId11">
              <a:extLst>
                <a:ext uri="{96DAC541-7B7A-43D3-8B79-37D633B846F1}">
                  <asvg:svgBlip xmlns:asvg="http://schemas.microsoft.com/office/drawing/2016/SVG/main" r:embed="rId12"/>
                </a:ext>
              </a:extLst>
            </a:blip>
            <a:stretch>
              <a:fillRect l="0" t="-534" r="0" b="-534"/>
            </a:stretch>
          </a:blipFill>
        </p:spPr>
      </p:sp>
      <p:grpSp>
        <p:nvGrpSpPr>
          <p:cNvPr name="Group 18" id="18"/>
          <p:cNvGrpSpPr/>
          <p:nvPr/>
        </p:nvGrpSpPr>
        <p:grpSpPr>
          <a:xfrm rot="-1305634">
            <a:off x="14702867" y="7495267"/>
            <a:ext cx="3628736" cy="4535920"/>
            <a:chOff x="0" y="0"/>
            <a:chExt cx="4838315" cy="6047893"/>
          </a:xfrm>
        </p:grpSpPr>
        <p:sp>
          <p:nvSpPr>
            <p:cNvPr name="Freeform 19" id="19"/>
            <p:cNvSpPr/>
            <p:nvPr/>
          </p:nvSpPr>
          <p:spPr>
            <a:xfrm flipH="false" flipV="false" rot="0">
              <a:off x="0" y="0"/>
              <a:ext cx="4838319" cy="6047867"/>
            </a:xfrm>
            <a:custGeom>
              <a:avLst/>
              <a:gdLst/>
              <a:ahLst/>
              <a:cxnLst/>
              <a:rect r="r" b="b" t="t" l="l"/>
              <a:pathLst>
                <a:path h="6047867" w="4838319">
                  <a:moveTo>
                    <a:pt x="0" y="0"/>
                  </a:moveTo>
                  <a:lnTo>
                    <a:pt x="4838319" y="0"/>
                  </a:lnTo>
                  <a:lnTo>
                    <a:pt x="4838319" y="6047867"/>
                  </a:lnTo>
                  <a:lnTo>
                    <a:pt x="0" y="6047867"/>
                  </a:lnTo>
                  <a:lnTo>
                    <a:pt x="0" y="0"/>
                  </a:lnTo>
                  <a:close/>
                </a:path>
              </a:pathLst>
            </a:custGeom>
            <a:blipFill>
              <a:blip r:embed="rId13"/>
              <a:stretch>
                <a:fillRect l="0" t="-33" r="0" b="-34"/>
              </a:stretch>
            </a:blipFill>
          </p:spPr>
        </p:sp>
      </p:grpSp>
      <p:sp>
        <p:nvSpPr>
          <p:cNvPr name="TextBox 20" id="20"/>
          <p:cNvSpPr txBox="true"/>
          <p:nvPr/>
        </p:nvSpPr>
        <p:spPr>
          <a:xfrm rot="0">
            <a:off x="2209320" y="210266"/>
            <a:ext cx="8494467" cy="1287525"/>
          </a:xfrm>
          <a:prstGeom prst="rect">
            <a:avLst/>
          </a:prstGeom>
        </p:spPr>
        <p:txBody>
          <a:bodyPr anchor="t" rtlCol="false" tIns="0" lIns="0" bIns="0" rIns="0">
            <a:spAutoFit/>
          </a:bodyPr>
          <a:lstStyle/>
          <a:p>
            <a:pPr algn="ctr">
              <a:lnSpc>
                <a:spcPts val="9854"/>
              </a:lnSpc>
            </a:pPr>
            <a:r>
              <a:rPr lang="en-US" sz="7580" spc="98">
                <a:solidFill>
                  <a:srgbClr val="000000"/>
                </a:solidFill>
                <a:latin typeface="Chau Philomene"/>
                <a:ea typeface="Chau Philomene"/>
                <a:cs typeface="Chau Philomene"/>
                <a:sym typeface="Chau Philomene"/>
              </a:rPr>
              <a:t>PROBLEM STATEMENT</a:t>
            </a:r>
          </a:p>
        </p:txBody>
      </p:sp>
      <p:sp>
        <p:nvSpPr>
          <p:cNvPr name="TextBox 21" id="21"/>
          <p:cNvSpPr txBox="true"/>
          <p:nvPr/>
        </p:nvSpPr>
        <p:spPr>
          <a:xfrm rot="0">
            <a:off x="1925048" y="1790862"/>
            <a:ext cx="11625462" cy="6881433"/>
          </a:xfrm>
          <a:prstGeom prst="rect">
            <a:avLst/>
          </a:prstGeom>
        </p:spPr>
        <p:txBody>
          <a:bodyPr anchor="t" rtlCol="false" tIns="0" lIns="0" bIns="0" rIns="0">
            <a:spAutoFit/>
          </a:bodyPr>
          <a:lstStyle/>
          <a:p>
            <a:pPr algn="l">
              <a:lnSpc>
                <a:spcPts val="5401"/>
              </a:lnSpc>
            </a:pPr>
            <a:r>
              <a:rPr lang="en-US" sz="4154" spc="91">
                <a:solidFill>
                  <a:srgbClr val="000000"/>
                </a:solidFill>
                <a:latin typeface="Atkinson Hyperlegible"/>
                <a:ea typeface="Atkinson Hyperlegible"/>
                <a:cs typeface="Atkinson Hyperlegible"/>
                <a:sym typeface="Atkinson Hyperlegible"/>
              </a:rPr>
              <a:t>In the present digital age, students, job seekers, and professionals require a proper platform to highlight their achievements, projects, and skills. Traditional resumes or CVs are limited to text and fail to create a strong impression. Therefore, a personal portfolio website becomes essential, as it provides a digital presence where all important details can be displayed in an attractive and interactive format.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5131" r="0" b="-15131"/>
              </a:stretch>
            </a:blipFill>
          </p:spPr>
        </p:sp>
      </p:grpSp>
      <p:grpSp>
        <p:nvGrpSpPr>
          <p:cNvPr name="Group 4" id="4"/>
          <p:cNvGrpSpPr/>
          <p:nvPr/>
        </p:nvGrpSpPr>
        <p:grpSpPr>
          <a:xfrm rot="-5400000">
            <a:off x="-4626821" y="3368572"/>
            <a:ext cx="16350040" cy="11191602"/>
            <a:chOff x="0" y="0"/>
            <a:chExt cx="21800053" cy="14922136"/>
          </a:xfrm>
        </p:grpSpPr>
        <p:sp>
          <p:nvSpPr>
            <p:cNvPr name="Freeform 5" id="5"/>
            <p:cNvSpPr/>
            <p:nvPr/>
          </p:nvSpPr>
          <p:spPr>
            <a:xfrm flipH="false" flipV="false" rot="0">
              <a:off x="0" y="0"/>
              <a:ext cx="21800058" cy="14922119"/>
            </a:xfrm>
            <a:custGeom>
              <a:avLst/>
              <a:gdLst/>
              <a:ahLst/>
              <a:cxnLst/>
              <a:rect r="r" b="b" t="t" l="l"/>
              <a:pathLst>
                <a:path h="14922119" w="21800058">
                  <a:moveTo>
                    <a:pt x="0" y="0"/>
                  </a:moveTo>
                  <a:lnTo>
                    <a:pt x="21800058" y="0"/>
                  </a:lnTo>
                  <a:lnTo>
                    <a:pt x="21800058" y="14922119"/>
                  </a:lnTo>
                  <a:lnTo>
                    <a:pt x="0" y="14922119"/>
                  </a:lnTo>
                  <a:lnTo>
                    <a:pt x="0" y="0"/>
                  </a:lnTo>
                  <a:close/>
                </a:path>
              </a:pathLst>
            </a:custGeom>
            <a:blipFill>
              <a:blip r:embed="rId3"/>
              <a:stretch>
                <a:fillRect l="0" t="0" r="0" b="0"/>
              </a:stretch>
            </a:blipFill>
          </p:spPr>
        </p:sp>
      </p:grpSp>
      <p:grpSp>
        <p:nvGrpSpPr>
          <p:cNvPr name="Group 6" id="6"/>
          <p:cNvGrpSpPr/>
          <p:nvPr/>
        </p:nvGrpSpPr>
        <p:grpSpPr>
          <a:xfrm rot="-5400000">
            <a:off x="-4626821" y="-4653733"/>
            <a:ext cx="16350040" cy="11191602"/>
            <a:chOff x="0" y="0"/>
            <a:chExt cx="21800053" cy="14922136"/>
          </a:xfrm>
        </p:grpSpPr>
        <p:sp>
          <p:nvSpPr>
            <p:cNvPr name="Freeform 7" id="7"/>
            <p:cNvSpPr/>
            <p:nvPr/>
          </p:nvSpPr>
          <p:spPr>
            <a:xfrm flipH="false" flipV="false" rot="0">
              <a:off x="0" y="0"/>
              <a:ext cx="21800058" cy="14922119"/>
            </a:xfrm>
            <a:custGeom>
              <a:avLst/>
              <a:gdLst/>
              <a:ahLst/>
              <a:cxnLst/>
              <a:rect r="r" b="b" t="t" l="l"/>
              <a:pathLst>
                <a:path h="14922119" w="21800058">
                  <a:moveTo>
                    <a:pt x="0" y="0"/>
                  </a:moveTo>
                  <a:lnTo>
                    <a:pt x="21800058" y="0"/>
                  </a:lnTo>
                  <a:lnTo>
                    <a:pt x="21800058" y="14922119"/>
                  </a:lnTo>
                  <a:lnTo>
                    <a:pt x="0" y="14922119"/>
                  </a:lnTo>
                  <a:lnTo>
                    <a:pt x="0" y="0"/>
                  </a:lnTo>
                  <a:close/>
                </a:path>
              </a:pathLst>
            </a:custGeom>
            <a:blipFill>
              <a:blip r:embed="rId3"/>
              <a:stretch>
                <a:fillRect l="0" t="0" r="0" b="0"/>
              </a:stretch>
            </a:blipFill>
          </p:spPr>
        </p:sp>
      </p:grpSp>
      <p:grpSp>
        <p:nvGrpSpPr>
          <p:cNvPr name="Group 8" id="8"/>
          <p:cNvGrpSpPr/>
          <p:nvPr/>
        </p:nvGrpSpPr>
        <p:grpSpPr>
          <a:xfrm rot="0">
            <a:off x="15910337" y="6021761"/>
            <a:ext cx="3648841" cy="9093684"/>
            <a:chOff x="0" y="0"/>
            <a:chExt cx="4865121" cy="12124912"/>
          </a:xfrm>
        </p:grpSpPr>
        <p:sp>
          <p:nvSpPr>
            <p:cNvPr name="Freeform 9" id="9"/>
            <p:cNvSpPr/>
            <p:nvPr/>
          </p:nvSpPr>
          <p:spPr>
            <a:xfrm flipH="false" flipV="false" rot="0">
              <a:off x="0" y="0"/>
              <a:ext cx="4865116" cy="12124944"/>
            </a:xfrm>
            <a:custGeom>
              <a:avLst/>
              <a:gdLst/>
              <a:ahLst/>
              <a:cxnLst/>
              <a:rect r="r" b="b" t="t" l="l"/>
              <a:pathLst>
                <a:path h="12124944" w="4865116">
                  <a:moveTo>
                    <a:pt x="0" y="0"/>
                  </a:moveTo>
                  <a:lnTo>
                    <a:pt x="4865116" y="0"/>
                  </a:lnTo>
                  <a:lnTo>
                    <a:pt x="4865116" y="12124944"/>
                  </a:lnTo>
                  <a:lnTo>
                    <a:pt x="0" y="12124944"/>
                  </a:lnTo>
                  <a:lnTo>
                    <a:pt x="0" y="0"/>
                  </a:lnTo>
                  <a:close/>
                </a:path>
              </a:pathLst>
            </a:custGeom>
            <a:blipFill>
              <a:blip r:embed="rId4"/>
              <a:stretch>
                <a:fillRect l="0" t="0" r="0" b="0"/>
              </a:stretch>
            </a:blipFill>
          </p:spPr>
        </p:sp>
      </p:grpSp>
      <p:grpSp>
        <p:nvGrpSpPr>
          <p:cNvPr name="Group 10" id="10"/>
          <p:cNvGrpSpPr/>
          <p:nvPr/>
        </p:nvGrpSpPr>
        <p:grpSpPr>
          <a:xfrm rot="0">
            <a:off x="1665152" y="2135621"/>
            <a:ext cx="5497865" cy="5484324"/>
            <a:chOff x="0" y="0"/>
            <a:chExt cx="7330487" cy="7312432"/>
          </a:xfrm>
        </p:grpSpPr>
        <p:sp>
          <p:nvSpPr>
            <p:cNvPr name="Freeform 11" id="11"/>
            <p:cNvSpPr/>
            <p:nvPr/>
          </p:nvSpPr>
          <p:spPr>
            <a:xfrm flipH="false" flipV="false" rot="0">
              <a:off x="0" y="0"/>
              <a:ext cx="7330440" cy="7312406"/>
            </a:xfrm>
            <a:custGeom>
              <a:avLst/>
              <a:gdLst/>
              <a:ahLst/>
              <a:cxnLst/>
              <a:rect r="r" b="b" t="t" l="l"/>
              <a:pathLst>
                <a:path h="7312406" w="7330440">
                  <a:moveTo>
                    <a:pt x="0" y="0"/>
                  </a:moveTo>
                  <a:lnTo>
                    <a:pt x="0" y="7312406"/>
                  </a:lnTo>
                  <a:lnTo>
                    <a:pt x="7330440" y="7312406"/>
                  </a:lnTo>
                  <a:lnTo>
                    <a:pt x="7330440" y="0"/>
                  </a:lnTo>
                  <a:close/>
                </a:path>
              </a:pathLst>
            </a:custGeom>
            <a:blipFill>
              <a:blip r:embed="rId5"/>
              <a:stretch>
                <a:fillRect l="-15552" t="0" r="-15553" b="0"/>
              </a:stretch>
            </a:blipFill>
          </p:spPr>
        </p:sp>
      </p:grpSp>
      <p:sp>
        <p:nvSpPr>
          <p:cNvPr name="Freeform 12" id="12"/>
          <p:cNvSpPr/>
          <p:nvPr/>
        </p:nvSpPr>
        <p:spPr>
          <a:xfrm flipH="false" flipV="false" rot="0">
            <a:off x="1028700" y="1499169"/>
            <a:ext cx="6770770" cy="6770770"/>
          </a:xfrm>
          <a:custGeom>
            <a:avLst/>
            <a:gdLst/>
            <a:ahLst/>
            <a:cxnLst/>
            <a:rect r="r" b="b" t="t" l="l"/>
            <a:pathLst>
              <a:path h="6770770" w="6770770">
                <a:moveTo>
                  <a:pt x="0" y="0"/>
                </a:moveTo>
                <a:lnTo>
                  <a:pt x="6770770" y="0"/>
                </a:lnTo>
                <a:lnTo>
                  <a:pt x="6770770" y="6770770"/>
                </a:lnTo>
                <a:lnTo>
                  <a:pt x="0" y="67707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376834" y="7659818"/>
            <a:ext cx="4654057" cy="5817571"/>
            <a:chOff x="0" y="0"/>
            <a:chExt cx="6205409" cy="7756761"/>
          </a:xfrm>
        </p:grpSpPr>
        <p:sp>
          <p:nvSpPr>
            <p:cNvPr name="Freeform 14" id="14"/>
            <p:cNvSpPr/>
            <p:nvPr/>
          </p:nvSpPr>
          <p:spPr>
            <a:xfrm flipH="false" flipV="false" rot="0">
              <a:off x="0" y="0"/>
              <a:ext cx="6205347" cy="7756779"/>
            </a:xfrm>
            <a:custGeom>
              <a:avLst/>
              <a:gdLst/>
              <a:ahLst/>
              <a:cxnLst/>
              <a:rect r="r" b="b" t="t" l="l"/>
              <a:pathLst>
                <a:path h="7756779" w="6205347">
                  <a:moveTo>
                    <a:pt x="0" y="0"/>
                  </a:moveTo>
                  <a:lnTo>
                    <a:pt x="6205347" y="0"/>
                  </a:lnTo>
                  <a:lnTo>
                    <a:pt x="6205347" y="7756779"/>
                  </a:lnTo>
                  <a:lnTo>
                    <a:pt x="0" y="7756779"/>
                  </a:lnTo>
                  <a:lnTo>
                    <a:pt x="0" y="0"/>
                  </a:lnTo>
                  <a:close/>
                </a:path>
              </a:pathLst>
            </a:custGeom>
            <a:blipFill>
              <a:blip r:embed="rId8"/>
              <a:stretch>
                <a:fillRect l="0" t="-33" r="-1" b="-33"/>
              </a:stretch>
            </a:blipFill>
          </p:spPr>
        </p:sp>
      </p:grpSp>
      <p:grpSp>
        <p:nvGrpSpPr>
          <p:cNvPr name="Group 15" id="15"/>
          <p:cNvGrpSpPr/>
          <p:nvPr/>
        </p:nvGrpSpPr>
        <p:grpSpPr>
          <a:xfrm rot="1680589">
            <a:off x="-1494023" y="6019667"/>
            <a:ext cx="3237126" cy="4500543"/>
            <a:chOff x="0" y="0"/>
            <a:chExt cx="4316168" cy="6000724"/>
          </a:xfrm>
        </p:grpSpPr>
        <p:sp>
          <p:nvSpPr>
            <p:cNvPr name="Freeform 16" id="16"/>
            <p:cNvSpPr/>
            <p:nvPr/>
          </p:nvSpPr>
          <p:spPr>
            <a:xfrm flipH="false" flipV="false" rot="0">
              <a:off x="0" y="0"/>
              <a:ext cx="4316222" cy="6000750"/>
            </a:xfrm>
            <a:custGeom>
              <a:avLst/>
              <a:gdLst/>
              <a:ahLst/>
              <a:cxnLst/>
              <a:rect r="r" b="b" t="t" l="l"/>
              <a:pathLst>
                <a:path h="6000750" w="4316222">
                  <a:moveTo>
                    <a:pt x="0" y="0"/>
                  </a:moveTo>
                  <a:lnTo>
                    <a:pt x="4316222" y="0"/>
                  </a:lnTo>
                  <a:lnTo>
                    <a:pt x="4316222" y="6000750"/>
                  </a:lnTo>
                  <a:lnTo>
                    <a:pt x="0" y="6000750"/>
                  </a:lnTo>
                  <a:lnTo>
                    <a:pt x="0" y="0"/>
                  </a:lnTo>
                  <a:close/>
                </a:path>
              </a:pathLst>
            </a:custGeom>
            <a:blipFill>
              <a:blip r:embed="rId9"/>
              <a:stretch>
                <a:fillRect l="-9498" t="0" r="-9497" b="0"/>
              </a:stretch>
            </a:blipFill>
          </p:spPr>
        </p:sp>
      </p:grpSp>
      <p:sp>
        <p:nvSpPr>
          <p:cNvPr name="TextBox 17" id="17"/>
          <p:cNvSpPr txBox="true"/>
          <p:nvPr/>
        </p:nvSpPr>
        <p:spPr>
          <a:xfrm rot="0">
            <a:off x="9541415" y="3166213"/>
            <a:ext cx="6976107" cy="7091824"/>
          </a:xfrm>
          <a:prstGeom prst="rect">
            <a:avLst/>
          </a:prstGeom>
        </p:spPr>
        <p:txBody>
          <a:bodyPr anchor="t" rtlCol="false" tIns="0" lIns="0" bIns="0" rIns="0">
            <a:spAutoFit/>
          </a:bodyPr>
          <a:lstStyle/>
          <a:p>
            <a:pPr algn="l">
              <a:lnSpc>
                <a:spcPts val="4340"/>
              </a:lnSpc>
            </a:pPr>
            <a:r>
              <a:rPr lang="en-US" sz="3338" spc="73">
                <a:solidFill>
                  <a:srgbClr val="000000"/>
                </a:solidFill>
                <a:latin typeface="Atkinson Hyperlegible"/>
                <a:ea typeface="Atkinson Hyperlegible"/>
                <a:cs typeface="Atkinson Hyperlegible"/>
                <a:sym typeface="Atkinson Hyperlegible"/>
              </a:rPr>
              <a:t>This project is a personal portfolio website built using only HTML and CSS. The website allows the user to present their profile, skills, certificates, projects, and contact details in one place. The design is simple yet professional, ensuring that visitors can easily navigate through the sections. It also demonstrates the effective use of HTML for structure and CSS for styling, animations, and responsive design.</a:t>
            </a:r>
          </a:p>
        </p:txBody>
      </p:sp>
      <p:sp>
        <p:nvSpPr>
          <p:cNvPr name="TextBox 18" id="18"/>
          <p:cNvSpPr txBox="true"/>
          <p:nvPr/>
        </p:nvSpPr>
        <p:spPr>
          <a:xfrm rot="0">
            <a:off x="9289248" y="285574"/>
            <a:ext cx="8998752" cy="3047433"/>
          </a:xfrm>
          <a:prstGeom prst="rect">
            <a:avLst/>
          </a:prstGeom>
        </p:spPr>
        <p:txBody>
          <a:bodyPr anchor="t" rtlCol="false" tIns="0" lIns="0" bIns="0" rIns="0">
            <a:spAutoFit/>
          </a:bodyPr>
          <a:lstStyle/>
          <a:p>
            <a:pPr algn="l">
              <a:lnSpc>
                <a:spcPts val="11785"/>
              </a:lnSpc>
            </a:pPr>
            <a:r>
              <a:rPr lang="en-US" sz="9066">
                <a:solidFill>
                  <a:srgbClr val="000000"/>
                </a:solidFill>
                <a:latin typeface="Chau Philomene"/>
                <a:ea typeface="Chau Philomene"/>
                <a:cs typeface="Chau Philomene"/>
                <a:sym typeface="Chau Philomene"/>
              </a:rPr>
              <a:t>PROJECT OVERVIEW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5131" r="0" b="-15131"/>
              </a:stretch>
            </a:blipFill>
          </p:spPr>
        </p:sp>
      </p:grpSp>
      <p:grpSp>
        <p:nvGrpSpPr>
          <p:cNvPr name="Group 4" id="4"/>
          <p:cNvGrpSpPr/>
          <p:nvPr/>
        </p:nvGrpSpPr>
        <p:grpSpPr>
          <a:xfrm rot="74232">
            <a:off x="4046079" y="8889675"/>
            <a:ext cx="16230600" cy="6005322"/>
            <a:chOff x="0" y="0"/>
            <a:chExt cx="21640800" cy="8007096"/>
          </a:xfrm>
        </p:grpSpPr>
        <p:sp>
          <p:nvSpPr>
            <p:cNvPr name="Freeform 5" id="5"/>
            <p:cNvSpPr/>
            <p:nvPr/>
          </p:nvSpPr>
          <p:spPr>
            <a:xfrm flipH="false" flipV="false" rot="0">
              <a:off x="0" y="0"/>
              <a:ext cx="21640800" cy="8007096"/>
            </a:xfrm>
            <a:custGeom>
              <a:avLst/>
              <a:gdLst/>
              <a:ahLst/>
              <a:cxnLst/>
              <a:rect r="r" b="b" t="t" l="l"/>
              <a:pathLst>
                <a:path h="8007096" w="21640800">
                  <a:moveTo>
                    <a:pt x="0" y="0"/>
                  </a:moveTo>
                  <a:lnTo>
                    <a:pt x="21640800" y="0"/>
                  </a:lnTo>
                  <a:lnTo>
                    <a:pt x="21640800" y="8007096"/>
                  </a:lnTo>
                  <a:lnTo>
                    <a:pt x="0" y="8007096"/>
                  </a:lnTo>
                  <a:lnTo>
                    <a:pt x="0" y="0"/>
                  </a:lnTo>
                  <a:close/>
                </a:path>
              </a:pathLst>
            </a:custGeom>
            <a:blipFill>
              <a:blip r:embed="rId3"/>
              <a:stretch>
                <a:fillRect l="0" t="-42" r="0" b="-42"/>
              </a:stretch>
            </a:blipFill>
          </p:spPr>
        </p:sp>
      </p:grpSp>
      <p:sp>
        <p:nvSpPr>
          <p:cNvPr name="TextBox 6" id="6"/>
          <p:cNvSpPr txBox="true"/>
          <p:nvPr/>
        </p:nvSpPr>
        <p:spPr>
          <a:xfrm rot="0">
            <a:off x="675389" y="987884"/>
            <a:ext cx="8232170" cy="991981"/>
          </a:xfrm>
          <a:prstGeom prst="rect">
            <a:avLst/>
          </a:prstGeom>
        </p:spPr>
        <p:txBody>
          <a:bodyPr anchor="t" rtlCol="false" tIns="0" lIns="0" bIns="0" rIns="0">
            <a:spAutoFit/>
          </a:bodyPr>
          <a:lstStyle/>
          <a:p>
            <a:pPr algn="ctr">
              <a:lnSpc>
                <a:spcPts val="7369"/>
              </a:lnSpc>
            </a:pPr>
            <a:r>
              <a:rPr lang="en-US" sz="5264" spc="56">
                <a:solidFill>
                  <a:srgbClr val="000000"/>
                </a:solidFill>
                <a:latin typeface="Chau Philomene"/>
                <a:ea typeface="Chau Philomene"/>
                <a:cs typeface="Chau Philomene"/>
                <a:sym typeface="Chau Philomene"/>
              </a:rPr>
              <a:t>WHO ARE THE END USERS?</a:t>
            </a:r>
          </a:p>
        </p:txBody>
      </p:sp>
      <p:grpSp>
        <p:nvGrpSpPr>
          <p:cNvPr name="Group 7" id="7"/>
          <p:cNvGrpSpPr/>
          <p:nvPr/>
        </p:nvGrpSpPr>
        <p:grpSpPr>
          <a:xfrm rot="-152417">
            <a:off x="-1177051" y="8889675"/>
            <a:ext cx="16230600" cy="6005322"/>
            <a:chOff x="0" y="0"/>
            <a:chExt cx="21640800" cy="8007096"/>
          </a:xfrm>
        </p:grpSpPr>
        <p:sp>
          <p:nvSpPr>
            <p:cNvPr name="Freeform 8" id="8"/>
            <p:cNvSpPr/>
            <p:nvPr/>
          </p:nvSpPr>
          <p:spPr>
            <a:xfrm flipH="true" flipV="false" rot="0">
              <a:off x="0" y="0"/>
              <a:ext cx="21640800" cy="8007096"/>
            </a:xfrm>
            <a:custGeom>
              <a:avLst/>
              <a:gdLst/>
              <a:ahLst/>
              <a:cxnLst/>
              <a:rect r="r" b="b" t="t" l="l"/>
              <a:pathLst>
                <a:path h="8007096" w="21640800">
                  <a:moveTo>
                    <a:pt x="21640800" y="0"/>
                  </a:moveTo>
                  <a:lnTo>
                    <a:pt x="0" y="0"/>
                  </a:lnTo>
                  <a:lnTo>
                    <a:pt x="0" y="8007096"/>
                  </a:lnTo>
                  <a:lnTo>
                    <a:pt x="21640800" y="8007096"/>
                  </a:lnTo>
                  <a:lnTo>
                    <a:pt x="21640800" y="0"/>
                  </a:lnTo>
                  <a:close/>
                </a:path>
              </a:pathLst>
            </a:custGeom>
            <a:blipFill>
              <a:blip r:embed="rId3"/>
              <a:stretch>
                <a:fillRect l="0" t="-42" r="0" b="-42"/>
              </a:stretch>
            </a:blipFill>
          </p:spPr>
        </p:sp>
      </p:grpSp>
      <p:grpSp>
        <p:nvGrpSpPr>
          <p:cNvPr name="Group 9" id="9"/>
          <p:cNvGrpSpPr/>
          <p:nvPr/>
        </p:nvGrpSpPr>
        <p:grpSpPr>
          <a:xfrm rot="811890">
            <a:off x="-1182701" y="5671301"/>
            <a:ext cx="3004854" cy="4734850"/>
            <a:chOff x="0" y="0"/>
            <a:chExt cx="4006472" cy="6313133"/>
          </a:xfrm>
        </p:grpSpPr>
        <p:sp>
          <p:nvSpPr>
            <p:cNvPr name="Freeform 10" id="10"/>
            <p:cNvSpPr/>
            <p:nvPr/>
          </p:nvSpPr>
          <p:spPr>
            <a:xfrm flipH="false" flipV="false" rot="0">
              <a:off x="0" y="0"/>
              <a:ext cx="4006469" cy="6313170"/>
            </a:xfrm>
            <a:custGeom>
              <a:avLst/>
              <a:gdLst/>
              <a:ahLst/>
              <a:cxnLst/>
              <a:rect r="r" b="b" t="t" l="l"/>
              <a:pathLst>
                <a:path h="6313170" w="4006469">
                  <a:moveTo>
                    <a:pt x="0" y="0"/>
                  </a:moveTo>
                  <a:lnTo>
                    <a:pt x="4006469" y="0"/>
                  </a:lnTo>
                  <a:lnTo>
                    <a:pt x="4006469" y="6313170"/>
                  </a:lnTo>
                  <a:lnTo>
                    <a:pt x="0" y="6313170"/>
                  </a:lnTo>
                  <a:lnTo>
                    <a:pt x="0" y="0"/>
                  </a:lnTo>
                  <a:close/>
                </a:path>
              </a:pathLst>
            </a:custGeom>
            <a:blipFill>
              <a:blip r:embed="rId4"/>
              <a:stretch>
                <a:fillRect l="-17435" t="0" r="-17435" b="0"/>
              </a:stretch>
            </a:blipFill>
          </p:spPr>
        </p:sp>
      </p:grpSp>
      <p:sp>
        <p:nvSpPr>
          <p:cNvPr name="Freeform 11" id="11"/>
          <p:cNvSpPr/>
          <p:nvPr/>
        </p:nvSpPr>
        <p:spPr>
          <a:xfrm flipH="false" flipV="false" rot="939503">
            <a:off x="-1503391" y="8864869"/>
            <a:ext cx="6354189" cy="4216871"/>
          </a:xfrm>
          <a:custGeom>
            <a:avLst/>
            <a:gdLst/>
            <a:ahLst/>
            <a:cxnLst/>
            <a:rect r="r" b="b" t="t" l="l"/>
            <a:pathLst>
              <a:path h="4216871" w="6354189">
                <a:moveTo>
                  <a:pt x="0" y="0"/>
                </a:moveTo>
                <a:lnTo>
                  <a:pt x="6354189" y="0"/>
                </a:lnTo>
                <a:lnTo>
                  <a:pt x="6354189" y="4216871"/>
                </a:lnTo>
                <a:lnTo>
                  <a:pt x="0" y="4216871"/>
                </a:lnTo>
                <a:lnTo>
                  <a:pt x="0" y="0"/>
                </a:lnTo>
                <a:close/>
              </a:path>
            </a:pathLst>
          </a:custGeom>
          <a:blipFill>
            <a:blip r:embed="rId5">
              <a:extLst>
                <a:ext uri="{96DAC541-7B7A-43D3-8B79-37D633B846F1}">
                  <asvg:svgBlip xmlns:asvg="http://schemas.microsoft.com/office/drawing/2016/SVG/main" r:embed="rId6"/>
                </a:ext>
              </a:extLst>
            </a:blip>
            <a:stretch>
              <a:fillRect l="0" t="-529" r="0" b="-529"/>
            </a:stretch>
          </a:blipFill>
        </p:spPr>
      </p:sp>
      <p:sp>
        <p:nvSpPr>
          <p:cNvPr name="Freeform 12" id="12"/>
          <p:cNvSpPr/>
          <p:nvPr/>
        </p:nvSpPr>
        <p:spPr>
          <a:xfrm flipH="false" flipV="false" rot="1034135">
            <a:off x="17162332" y="2151672"/>
            <a:ext cx="2851505" cy="2343418"/>
          </a:xfrm>
          <a:custGeom>
            <a:avLst/>
            <a:gdLst/>
            <a:ahLst/>
            <a:cxnLst/>
            <a:rect r="r" b="b" t="t" l="l"/>
            <a:pathLst>
              <a:path h="2343418" w="2851505">
                <a:moveTo>
                  <a:pt x="0" y="0"/>
                </a:moveTo>
                <a:lnTo>
                  <a:pt x="2851505" y="0"/>
                </a:lnTo>
                <a:lnTo>
                  <a:pt x="2851505" y="2343418"/>
                </a:lnTo>
                <a:lnTo>
                  <a:pt x="0" y="2343418"/>
                </a:lnTo>
                <a:lnTo>
                  <a:pt x="0" y="0"/>
                </a:lnTo>
                <a:close/>
              </a:path>
            </a:pathLst>
          </a:custGeom>
          <a:blipFill>
            <a:blip r:embed="rId7">
              <a:extLst>
                <a:ext uri="{96DAC541-7B7A-43D3-8B79-37D633B846F1}">
                  <asvg:svgBlip xmlns:asvg="http://schemas.microsoft.com/office/drawing/2016/SVG/main" r:embed="rId8"/>
                </a:ext>
              </a:extLst>
            </a:blip>
            <a:stretch>
              <a:fillRect l="-240" t="0" r="-240" b="0"/>
            </a:stretch>
          </a:blipFill>
        </p:spPr>
      </p:sp>
      <p:grpSp>
        <p:nvGrpSpPr>
          <p:cNvPr name="Group 13" id="13"/>
          <p:cNvGrpSpPr/>
          <p:nvPr/>
        </p:nvGrpSpPr>
        <p:grpSpPr>
          <a:xfrm rot="-5770673">
            <a:off x="15592060" y="-129113"/>
            <a:ext cx="3334479" cy="3416475"/>
            <a:chOff x="0" y="0"/>
            <a:chExt cx="4445972" cy="4555300"/>
          </a:xfrm>
        </p:grpSpPr>
        <p:sp>
          <p:nvSpPr>
            <p:cNvPr name="Freeform 14" id="14"/>
            <p:cNvSpPr/>
            <p:nvPr/>
          </p:nvSpPr>
          <p:spPr>
            <a:xfrm flipH="false" flipV="false" rot="0">
              <a:off x="0" y="0"/>
              <a:ext cx="4446016" cy="4555363"/>
            </a:xfrm>
            <a:custGeom>
              <a:avLst/>
              <a:gdLst/>
              <a:ahLst/>
              <a:cxnLst/>
              <a:rect r="r" b="b" t="t" l="l"/>
              <a:pathLst>
                <a:path h="4555363" w="4446016">
                  <a:moveTo>
                    <a:pt x="0" y="0"/>
                  </a:moveTo>
                  <a:lnTo>
                    <a:pt x="4446016" y="0"/>
                  </a:lnTo>
                  <a:lnTo>
                    <a:pt x="4446016" y="4555363"/>
                  </a:lnTo>
                  <a:lnTo>
                    <a:pt x="0" y="4555363"/>
                  </a:lnTo>
                  <a:lnTo>
                    <a:pt x="0" y="0"/>
                  </a:lnTo>
                  <a:close/>
                </a:path>
              </a:pathLst>
            </a:custGeom>
            <a:blipFill>
              <a:blip r:embed="rId9"/>
              <a:stretch>
                <a:fillRect l="-34" t="0" r="-33" b="1"/>
              </a:stretch>
            </a:blipFill>
          </p:spPr>
        </p:sp>
      </p:grpSp>
      <p:sp>
        <p:nvSpPr>
          <p:cNvPr name="Freeform 15" id="15"/>
          <p:cNvSpPr/>
          <p:nvPr/>
        </p:nvSpPr>
        <p:spPr>
          <a:xfrm flipH="false" flipV="false" rot="923275">
            <a:off x="14149597" y="-2703137"/>
            <a:ext cx="5459160" cy="3622897"/>
          </a:xfrm>
          <a:custGeom>
            <a:avLst/>
            <a:gdLst/>
            <a:ahLst/>
            <a:cxnLst/>
            <a:rect r="r" b="b" t="t" l="l"/>
            <a:pathLst>
              <a:path h="3622897" w="5459160">
                <a:moveTo>
                  <a:pt x="0" y="0"/>
                </a:moveTo>
                <a:lnTo>
                  <a:pt x="5459160" y="0"/>
                </a:lnTo>
                <a:lnTo>
                  <a:pt x="5459160" y="3622897"/>
                </a:lnTo>
                <a:lnTo>
                  <a:pt x="0" y="3622897"/>
                </a:lnTo>
                <a:lnTo>
                  <a:pt x="0" y="0"/>
                </a:lnTo>
                <a:close/>
              </a:path>
            </a:pathLst>
          </a:custGeom>
          <a:blipFill>
            <a:blip r:embed="rId10">
              <a:extLst>
                <a:ext uri="{96DAC541-7B7A-43D3-8B79-37D633B846F1}">
                  <asvg:svgBlip xmlns:asvg="http://schemas.microsoft.com/office/drawing/2016/SVG/main" r:embed="rId11"/>
                </a:ext>
              </a:extLst>
            </a:blip>
            <a:stretch>
              <a:fillRect l="0" t="-534" r="0" b="-534"/>
            </a:stretch>
          </a:blipFill>
        </p:spPr>
      </p:sp>
      <p:grpSp>
        <p:nvGrpSpPr>
          <p:cNvPr name="Group 16" id="16"/>
          <p:cNvGrpSpPr/>
          <p:nvPr/>
        </p:nvGrpSpPr>
        <p:grpSpPr>
          <a:xfrm rot="0">
            <a:off x="0" y="8038725"/>
            <a:ext cx="3154005" cy="2826777"/>
            <a:chOff x="0" y="0"/>
            <a:chExt cx="4205340" cy="3769036"/>
          </a:xfrm>
        </p:grpSpPr>
        <p:sp>
          <p:nvSpPr>
            <p:cNvPr name="Freeform 17" id="17"/>
            <p:cNvSpPr/>
            <p:nvPr/>
          </p:nvSpPr>
          <p:spPr>
            <a:xfrm flipH="false" flipV="false" rot="0">
              <a:off x="0" y="0"/>
              <a:ext cx="4205351" cy="3768979"/>
            </a:xfrm>
            <a:custGeom>
              <a:avLst/>
              <a:gdLst/>
              <a:ahLst/>
              <a:cxnLst/>
              <a:rect r="r" b="b" t="t" l="l"/>
              <a:pathLst>
                <a:path h="3768979" w="4205351">
                  <a:moveTo>
                    <a:pt x="0" y="0"/>
                  </a:moveTo>
                  <a:lnTo>
                    <a:pt x="4205351" y="0"/>
                  </a:lnTo>
                  <a:lnTo>
                    <a:pt x="4205351" y="3768979"/>
                  </a:lnTo>
                  <a:lnTo>
                    <a:pt x="0" y="3768979"/>
                  </a:lnTo>
                  <a:lnTo>
                    <a:pt x="0" y="0"/>
                  </a:lnTo>
                  <a:close/>
                </a:path>
              </a:pathLst>
            </a:custGeom>
            <a:blipFill>
              <a:blip r:embed="rId12"/>
              <a:stretch>
                <a:fillRect l="0" t="-13" r="0" b="-15"/>
              </a:stretch>
            </a:blipFill>
          </p:spPr>
        </p:sp>
      </p:grpSp>
      <p:sp>
        <p:nvSpPr>
          <p:cNvPr name="TextBox 18" id="18"/>
          <p:cNvSpPr txBox="true"/>
          <p:nvPr/>
        </p:nvSpPr>
        <p:spPr>
          <a:xfrm rot="0">
            <a:off x="7369403" y="2842347"/>
            <a:ext cx="3549194" cy="965835"/>
          </a:xfrm>
          <a:prstGeom prst="rect">
            <a:avLst/>
          </a:prstGeom>
        </p:spPr>
        <p:txBody>
          <a:bodyPr anchor="t" rtlCol="false" tIns="0" lIns="0" bIns="0" rIns="0">
            <a:spAutoFit/>
          </a:bodyPr>
          <a:lstStyle/>
          <a:p>
            <a:pPr algn="l">
              <a:lnSpc>
                <a:spcPts val="7138"/>
              </a:lnSpc>
            </a:pPr>
            <a:r>
              <a:rPr lang="en-US" sz="5098">
                <a:solidFill>
                  <a:srgbClr val="000000"/>
                </a:solidFill>
                <a:latin typeface="Chau Philomene"/>
                <a:ea typeface="Chau Philomene"/>
                <a:cs typeface="Chau Philomene"/>
                <a:sym typeface="Chau Philomene"/>
              </a:rPr>
              <a:t>Job Seekers</a:t>
            </a:r>
          </a:p>
        </p:txBody>
      </p:sp>
      <p:sp>
        <p:nvSpPr>
          <p:cNvPr name="TextBox 19" id="19"/>
          <p:cNvSpPr txBox="true"/>
          <p:nvPr/>
        </p:nvSpPr>
        <p:spPr>
          <a:xfrm rot="0">
            <a:off x="11879887" y="2004123"/>
            <a:ext cx="4038000" cy="1870710"/>
          </a:xfrm>
          <a:prstGeom prst="rect">
            <a:avLst/>
          </a:prstGeom>
        </p:spPr>
        <p:txBody>
          <a:bodyPr anchor="t" rtlCol="false" tIns="0" lIns="0" bIns="0" rIns="0">
            <a:spAutoFit/>
          </a:bodyPr>
          <a:lstStyle/>
          <a:p>
            <a:pPr algn="l">
              <a:lnSpc>
                <a:spcPts val="7138"/>
              </a:lnSpc>
            </a:pPr>
            <a:r>
              <a:rPr lang="en-US" sz="5098">
                <a:solidFill>
                  <a:srgbClr val="000000"/>
                </a:solidFill>
                <a:latin typeface="Chau Philomene"/>
                <a:ea typeface="Chau Philomene"/>
                <a:cs typeface="Chau Philomene"/>
                <a:sym typeface="Chau Philomene"/>
              </a:rPr>
              <a:t>Freelancers and Professionals</a:t>
            </a:r>
          </a:p>
        </p:txBody>
      </p:sp>
      <p:sp>
        <p:nvSpPr>
          <p:cNvPr name="TextBox 20" id="20"/>
          <p:cNvSpPr txBox="true"/>
          <p:nvPr/>
        </p:nvSpPr>
        <p:spPr>
          <a:xfrm rot="0">
            <a:off x="2724055" y="2844228"/>
            <a:ext cx="4134839" cy="965835"/>
          </a:xfrm>
          <a:prstGeom prst="rect">
            <a:avLst/>
          </a:prstGeom>
        </p:spPr>
        <p:txBody>
          <a:bodyPr anchor="t" rtlCol="false" tIns="0" lIns="0" bIns="0" rIns="0">
            <a:spAutoFit/>
          </a:bodyPr>
          <a:lstStyle/>
          <a:p>
            <a:pPr algn="l">
              <a:lnSpc>
                <a:spcPts val="7138"/>
              </a:lnSpc>
            </a:pPr>
            <a:r>
              <a:rPr lang="en-US" sz="5098">
                <a:solidFill>
                  <a:srgbClr val="000000"/>
                </a:solidFill>
                <a:latin typeface="Chau Philomene"/>
                <a:ea typeface="Chau Philomene"/>
                <a:cs typeface="Chau Philomene"/>
                <a:sym typeface="Chau Philomene"/>
              </a:rPr>
              <a:t>Students</a:t>
            </a:r>
          </a:p>
        </p:txBody>
      </p:sp>
      <p:sp>
        <p:nvSpPr>
          <p:cNvPr name="TextBox 21" id="21"/>
          <p:cNvSpPr txBox="true"/>
          <p:nvPr/>
        </p:nvSpPr>
        <p:spPr>
          <a:xfrm rot="0">
            <a:off x="2334378" y="3984050"/>
            <a:ext cx="4335915" cy="4324350"/>
          </a:xfrm>
          <a:prstGeom prst="rect">
            <a:avLst/>
          </a:prstGeom>
        </p:spPr>
        <p:txBody>
          <a:bodyPr anchor="t" rtlCol="false" tIns="0" lIns="0" bIns="0" rIns="0">
            <a:spAutoFit/>
          </a:bodyPr>
          <a:lstStyle/>
          <a:p>
            <a:pPr algn="l">
              <a:lnSpc>
                <a:spcPts val="4200"/>
              </a:lnSpc>
            </a:pPr>
            <a:r>
              <a:rPr lang="en-US" sz="3000">
                <a:solidFill>
                  <a:srgbClr val="000000"/>
                </a:solidFill>
                <a:latin typeface="Glacial Indifference"/>
                <a:ea typeface="Glacial Indifference"/>
                <a:cs typeface="Glacial Indifference"/>
                <a:sym typeface="Glacial Indifference"/>
              </a:rPr>
              <a:t>Students can use the portfolio to showcase their academic achievements, projects, and extracurricular activities, helping them stand out in higher studies or internship applications.</a:t>
            </a:r>
          </a:p>
        </p:txBody>
      </p:sp>
      <p:sp>
        <p:nvSpPr>
          <p:cNvPr name="TextBox 22" id="22"/>
          <p:cNvSpPr txBox="true"/>
          <p:nvPr/>
        </p:nvSpPr>
        <p:spPr>
          <a:xfrm rot="0">
            <a:off x="6794707" y="3984050"/>
            <a:ext cx="4698585" cy="3257550"/>
          </a:xfrm>
          <a:prstGeom prst="rect">
            <a:avLst/>
          </a:prstGeom>
        </p:spPr>
        <p:txBody>
          <a:bodyPr anchor="t" rtlCol="false" tIns="0" lIns="0" bIns="0" rIns="0">
            <a:spAutoFit/>
          </a:bodyPr>
          <a:lstStyle/>
          <a:p>
            <a:pPr algn="l">
              <a:lnSpc>
                <a:spcPts val="4200"/>
              </a:lnSpc>
            </a:pPr>
            <a:r>
              <a:rPr lang="en-US" sz="3000">
                <a:solidFill>
                  <a:srgbClr val="000000"/>
                </a:solidFill>
                <a:latin typeface="Glacial Indifference"/>
                <a:ea typeface="Glacial Indifference"/>
                <a:cs typeface="Glacial Indifference"/>
                <a:sym typeface="Glacial Indifference"/>
              </a:rPr>
              <a:t>Job seekers can present their skills, certifications, and experience in a professional way, making it easier for recruiters to evaluate their profiles.</a:t>
            </a:r>
          </a:p>
        </p:txBody>
      </p:sp>
      <p:sp>
        <p:nvSpPr>
          <p:cNvPr name="TextBox 23" id="23"/>
          <p:cNvSpPr txBox="true"/>
          <p:nvPr/>
        </p:nvSpPr>
        <p:spPr>
          <a:xfrm rot="0">
            <a:off x="11617118" y="3984050"/>
            <a:ext cx="5293351" cy="3257550"/>
          </a:xfrm>
          <a:prstGeom prst="rect">
            <a:avLst/>
          </a:prstGeom>
        </p:spPr>
        <p:txBody>
          <a:bodyPr anchor="t" rtlCol="false" tIns="0" lIns="0" bIns="0" rIns="0">
            <a:spAutoFit/>
          </a:bodyPr>
          <a:lstStyle/>
          <a:p>
            <a:pPr algn="l">
              <a:lnSpc>
                <a:spcPts val="4200"/>
              </a:lnSpc>
            </a:pPr>
            <a:r>
              <a:rPr lang="en-US" sz="3000">
                <a:solidFill>
                  <a:srgbClr val="000000"/>
                </a:solidFill>
                <a:latin typeface="Glacial Indifference"/>
                <a:ea typeface="Glacial Indifference"/>
                <a:cs typeface="Glacial Indifference"/>
                <a:sym typeface="Glacial Indifference"/>
              </a:rPr>
              <a:t>Freelancers and professionals can highlight their past work, client projects, and career milestones to attract new opportunities and build a strong online presence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5131" r="0" b="-15131"/>
              </a:stretch>
            </a:blipFill>
          </p:spPr>
        </p:sp>
      </p:grpSp>
      <p:grpSp>
        <p:nvGrpSpPr>
          <p:cNvPr name="Group 4" id="4"/>
          <p:cNvGrpSpPr/>
          <p:nvPr/>
        </p:nvGrpSpPr>
        <p:grpSpPr>
          <a:xfrm rot="5853844">
            <a:off x="-3960658" y="3096583"/>
            <a:ext cx="7836551" cy="10023584"/>
            <a:chOff x="0" y="0"/>
            <a:chExt cx="10448735" cy="13364779"/>
          </a:xfrm>
        </p:grpSpPr>
        <p:sp>
          <p:nvSpPr>
            <p:cNvPr name="Freeform 5" id="5"/>
            <p:cNvSpPr/>
            <p:nvPr/>
          </p:nvSpPr>
          <p:spPr>
            <a:xfrm flipH="false" flipV="false" rot="0">
              <a:off x="0" y="0"/>
              <a:ext cx="10448798" cy="13364718"/>
            </a:xfrm>
            <a:custGeom>
              <a:avLst/>
              <a:gdLst/>
              <a:ahLst/>
              <a:cxnLst/>
              <a:rect r="r" b="b" t="t" l="l"/>
              <a:pathLst>
                <a:path h="13364718" w="10448798">
                  <a:moveTo>
                    <a:pt x="0" y="0"/>
                  </a:moveTo>
                  <a:lnTo>
                    <a:pt x="10448798" y="0"/>
                  </a:lnTo>
                  <a:lnTo>
                    <a:pt x="10448798" y="13364718"/>
                  </a:lnTo>
                  <a:lnTo>
                    <a:pt x="0" y="13364718"/>
                  </a:lnTo>
                  <a:lnTo>
                    <a:pt x="0" y="0"/>
                  </a:lnTo>
                  <a:close/>
                </a:path>
              </a:pathLst>
            </a:custGeom>
            <a:blipFill>
              <a:blip r:embed="rId3"/>
              <a:stretch>
                <a:fillRect l="-43431" t="0" r="-43430" b="0"/>
              </a:stretch>
            </a:blipFill>
          </p:spPr>
        </p:sp>
      </p:grpSp>
      <p:grpSp>
        <p:nvGrpSpPr>
          <p:cNvPr name="Group 6" id="6"/>
          <p:cNvGrpSpPr/>
          <p:nvPr/>
        </p:nvGrpSpPr>
        <p:grpSpPr>
          <a:xfrm rot="5853844">
            <a:off x="4251877" y="3244436"/>
            <a:ext cx="8134854" cy="10023584"/>
            <a:chOff x="0" y="0"/>
            <a:chExt cx="10846472" cy="13364779"/>
          </a:xfrm>
        </p:grpSpPr>
        <p:sp>
          <p:nvSpPr>
            <p:cNvPr name="Freeform 7" id="7"/>
            <p:cNvSpPr/>
            <p:nvPr/>
          </p:nvSpPr>
          <p:spPr>
            <a:xfrm flipH="false" flipV="false" rot="0">
              <a:off x="0" y="0"/>
              <a:ext cx="10846435" cy="13364718"/>
            </a:xfrm>
            <a:custGeom>
              <a:avLst/>
              <a:gdLst/>
              <a:ahLst/>
              <a:cxnLst/>
              <a:rect r="r" b="b" t="t" l="l"/>
              <a:pathLst>
                <a:path h="13364718" w="10846435">
                  <a:moveTo>
                    <a:pt x="0" y="0"/>
                  </a:moveTo>
                  <a:lnTo>
                    <a:pt x="10846435" y="0"/>
                  </a:lnTo>
                  <a:lnTo>
                    <a:pt x="10846435" y="13364718"/>
                  </a:lnTo>
                  <a:lnTo>
                    <a:pt x="0" y="13364718"/>
                  </a:lnTo>
                  <a:lnTo>
                    <a:pt x="0" y="0"/>
                  </a:lnTo>
                  <a:close/>
                </a:path>
              </a:pathLst>
            </a:custGeom>
            <a:blipFill>
              <a:blip r:embed="rId3"/>
              <a:stretch>
                <a:fillRect l="-40005" t="0" r="-40006" b="0"/>
              </a:stretch>
            </a:blipFill>
          </p:spPr>
        </p:sp>
      </p:grpSp>
      <p:grpSp>
        <p:nvGrpSpPr>
          <p:cNvPr name="Group 8" id="8"/>
          <p:cNvGrpSpPr/>
          <p:nvPr/>
        </p:nvGrpSpPr>
        <p:grpSpPr>
          <a:xfrm rot="0">
            <a:off x="1028700" y="2010070"/>
            <a:ext cx="5346185" cy="7067255"/>
            <a:chOff x="0" y="0"/>
            <a:chExt cx="7128247" cy="9423007"/>
          </a:xfrm>
        </p:grpSpPr>
        <p:sp>
          <p:nvSpPr>
            <p:cNvPr name="Freeform 9" id="9"/>
            <p:cNvSpPr/>
            <p:nvPr/>
          </p:nvSpPr>
          <p:spPr>
            <a:xfrm flipH="false" flipV="false" rot="0">
              <a:off x="0" y="0"/>
              <a:ext cx="7128256" cy="9423019"/>
            </a:xfrm>
            <a:custGeom>
              <a:avLst/>
              <a:gdLst/>
              <a:ahLst/>
              <a:cxnLst/>
              <a:rect r="r" b="b" t="t" l="l"/>
              <a:pathLst>
                <a:path h="9423019" w="7128256">
                  <a:moveTo>
                    <a:pt x="0" y="0"/>
                  </a:moveTo>
                  <a:lnTo>
                    <a:pt x="7128256" y="0"/>
                  </a:lnTo>
                  <a:lnTo>
                    <a:pt x="7128256" y="9423019"/>
                  </a:lnTo>
                  <a:lnTo>
                    <a:pt x="0" y="9423019"/>
                  </a:lnTo>
                  <a:lnTo>
                    <a:pt x="0" y="0"/>
                  </a:lnTo>
                  <a:close/>
                </a:path>
              </a:pathLst>
            </a:custGeom>
            <a:blipFill>
              <a:blip r:embed="rId4"/>
              <a:stretch>
                <a:fillRect l="-16835" t="0" r="-16835" b="0"/>
              </a:stretch>
            </a:blipFill>
          </p:spPr>
        </p:sp>
      </p:grpSp>
      <p:sp>
        <p:nvSpPr>
          <p:cNvPr name="TextBox 10" id="10"/>
          <p:cNvSpPr txBox="true"/>
          <p:nvPr/>
        </p:nvSpPr>
        <p:spPr>
          <a:xfrm rot="0">
            <a:off x="1145229" y="3450062"/>
            <a:ext cx="5113127" cy="3930294"/>
          </a:xfrm>
          <a:prstGeom prst="rect">
            <a:avLst/>
          </a:prstGeom>
        </p:spPr>
        <p:txBody>
          <a:bodyPr anchor="t" rtlCol="false" tIns="0" lIns="0" bIns="0" rIns="0">
            <a:spAutoFit/>
          </a:bodyPr>
          <a:lstStyle/>
          <a:p>
            <a:pPr algn="l" marL="631729" indent="-210576" lvl="2">
              <a:lnSpc>
                <a:spcPts val="3869"/>
              </a:lnSpc>
              <a:buFont typeface="Arial"/>
              <a:buChar char="⚬"/>
            </a:pPr>
            <a:r>
              <a:rPr lang="en-US" sz="2762">
                <a:solidFill>
                  <a:srgbClr val="000000"/>
                </a:solidFill>
                <a:latin typeface="Glacial Indifference"/>
                <a:ea typeface="Glacial Indifference"/>
                <a:cs typeface="Glacial Indifference"/>
                <a:sym typeface="Glacial Indifference"/>
              </a:rPr>
              <a:t>Text Editor (VS Code, Sublime Text, Notepad++) – for writing and editing code efficiently.</a:t>
            </a:r>
          </a:p>
          <a:p>
            <a:pPr algn="l" marL="631729" indent="-210576" lvl="2">
              <a:lnSpc>
                <a:spcPts val="3869"/>
              </a:lnSpc>
              <a:buFont typeface="Arial"/>
              <a:buChar char="⚬"/>
            </a:pPr>
            <a:r>
              <a:rPr lang="en-US" sz="2762">
                <a:solidFill>
                  <a:srgbClr val="000000"/>
                </a:solidFill>
                <a:latin typeface="Glacial Indifference"/>
                <a:ea typeface="Glacial Indifference"/>
                <a:cs typeface="Glacial Indifference"/>
                <a:sym typeface="Glacial Indifference"/>
              </a:rPr>
              <a:t>Browser (Google Chrome, Edge, Firefox) – for testing and previewing the website.</a:t>
            </a:r>
          </a:p>
          <a:p>
            <a:pPr algn="l" marL="631729" indent="-210576" lvl="2">
              <a:lnSpc>
                <a:spcPts val="3869"/>
              </a:lnSpc>
            </a:pPr>
          </a:p>
        </p:txBody>
      </p:sp>
      <p:grpSp>
        <p:nvGrpSpPr>
          <p:cNvPr name="Group 11" id="11"/>
          <p:cNvGrpSpPr/>
          <p:nvPr/>
        </p:nvGrpSpPr>
        <p:grpSpPr>
          <a:xfrm rot="5853844">
            <a:off x="10780810" y="3334088"/>
            <a:ext cx="8315731" cy="10023584"/>
            <a:chOff x="0" y="0"/>
            <a:chExt cx="11087641" cy="13364779"/>
          </a:xfrm>
        </p:grpSpPr>
        <p:sp>
          <p:nvSpPr>
            <p:cNvPr name="Freeform 12" id="12"/>
            <p:cNvSpPr/>
            <p:nvPr/>
          </p:nvSpPr>
          <p:spPr>
            <a:xfrm flipH="false" flipV="false" rot="0">
              <a:off x="0" y="0"/>
              <a:ext cx="11087608" cy="13364718"/>
            </a:xfrm>
            <a:custGeom>
              <a:avLst/>
              <a:gdLst/>
              <a:ahLst/>
              <a:cxnLst/>
              <a:rect r="r" b="b" t="t" l="l"/>
              <a:pathLst>
                <a:path h="13364718" w="11087608">
                  <a:moveTo>
                    <a:pt x="0" y="0"/>
                  </a:moveTo>
                  <a:lnTo>
                    <a:pt x="11087608" y="0"/>
                  </a:lnTo>
                  <a:lnTo>
                    <a:pt x="11087608" y="13364718"/>
                  </a:lnTo>
                  <a:lnTo>
                    <a:pt x="0" y="13364718"/>
                  </a:lnTo>
                  <a:lnTo>
                    <a:pt x="0" y="0"/>
                  </a:lnTo>
                  <a:close/>
                </a:path>
              </a:pathLst>
            </a:custGeom>
            <a:blipFill>
              <a:blip r:embed="rId3"/>
              <a:stretch>
                <a:fillRect l="-38048" t="0" r="-38048" b="0"/>
              </a:stretch>
            </a:blipFill>
          </p:spPr>
        </p:sp>
      </p:grpSp>
      <p:grpSp>
        <p:nvGrpSpPr>
          <p:cNvPr name="Group 13" id="13"/>
          <p:cNvGrpSpPr/>
          <p:nvPr/>
        </p:nvGrpSpPr>
        <p:grpSpPr>
          <a:xfrm rot="0">
            <a:off x="6258356" y="2010070"/>
            <a:ext cx="5346185" cy="7067255"/>
            <a:chOff x="0" y="0"/>
            <a:chExt cx="7128247" cy="9423007"/>
          </a:xfrm>
        </p:grpSpPr>
        <p:sp>
          <p:nvSpPr>
            <p:cNvPr name="Freeform 14" id="14"/>
            <p:cNvSpPr/>
            <p:nvPr/>
          </p:nvSpPr>
          <p:spPr>
            <a:xfrm flipH="false" flipV="false" rot="0">
              <a:off x="0" y="0"/>
              <a:ext cx="7128256" cy="9423019"/>
            </a:xfrm>
            <a:custGeom>
              <a:avLst/>
              <a:gdLst/>
              <a:ahLst/>
              <a:cxnLst/>
              <a:rect r="r" b="b" t="t" l="l"/>
              <a:pathLst>
                <a:path h="9423019" w="7128256">
                  <a:moveTo>
                    <a:pt x="0" y="0"/>
                  </a:moveTo>
                  <a:lnTo>
                    <a:pt x="7128256" y="0"/>
                  </a:lnTo>
                  <a:lnTo>
                    <a:pt x="7128256" y="9423019"/>
                  </a:lnTo>
                  <a:lnTo>
                    <a:pt x="0" y="9423019"/>
                  </a:lnTo>
                  <a:lnTo>
                    <a:pt x="0" y="0"/>
                  </a:lnTo>
                  <a:close/>
                </a:path>
              </a:pathLst>
            </a:custGeom>
            <a:blipFill>
              <a:blip r:embed="rId4"/>
              <a:stretch>
                <a:fillRect l="-16835" t="0" r="-16835" b="0"/>
              </a:stretch>
            </a:blipFill>
          </p:spPr>
        </p:sp>
      </p:grpSp>
      <p:grpSp>
        <p:nvGrpSpPr>
          <p:cNvPr name="Group 15" id="15"/>
          <p:cNvGrpSpPr/>
          <p:nvPr/>
        </p:nvGrpSpPr>
        <p:grpSpPr>
          <a:xfrm rot="0">
            <a:off x="11768839" y="2010070"/>
            <a:ext cx="5346185" cy="7067255"/>
            <a:chOff x="0" y="0"/>
            <a:chExt cx="7128247" cy="9423007"/>
          </a:xfrm>
        </p:grpSpPr>
        <p:sp>
          <p:nvSpPr>
            <p:cNvPr name="Freeform 16" id="16"/>
            <p:cNvSpPr/>
            <p:nvPr/>
          </p:nvSpPr>
          <p:spPr>
            <a:xfrm flipH="false" flipV="false" rot="0">
              <a:off x="0" y="0"/>
              <a:ext cx="7128256" cy="9423019"/>
            </a:xfrm>
            <a:custGeom>
              <a:avLst/>
              <a:gdLst/>
              <a:ahLst/>
              <a:cxnLst/>
              <a:rect r="r" b="b" t="t" l="l"/>
              <a:pathLst>
                <a:path h="9423019" w="7128256">
                  <a:moveTo>
                    <a:pt x="0" y="0"/>
                  </a:moveTo>
                  <a:lnTo>
                    <a:pt x="7128256" y="0"/>
                  </a:lnTo>
                  <a:lnTo>
                    <a:pt x="7128256" y="9423019"/>
                  </a:lnTo>
                  <a:lnTo>
                    <a:pt x="0" y="9423019"/>
                  </a:lnTo>
                  <a:lnTo>
                    <a:pt x="0" y="0"/>
                  </a:lnTo>
                  <a:close/>
                </a:path>
              </a:pathLst>
            </a:custGeom>
            <a:blipFill>
              <a:blip r:embed="rId4"/>
              <a:stretch>
                <a:fillRect l="-16835" t="0" r="-16835" b="0"/>
              </a:stretch>
            </a:blipFill>
          </p:spPr>
        </p:sp>
      </p:grpSp>
      <p:sp>
        <p:nvSpPr>
          <p:cNvPr name="TextBox 17" id="17"/>
          <p:cNvSpPr txBox="true"/>
          <p:nvPr/>
        </p:nvSpPr>
        <p:spPr>
          <a:xfrm rot="0">
            <a:off x="6603386" y="3450168"/>
            <a:ext cx="4726144" cy="2958846"/>
          </a:xfrm>
          <a:prstGeom prst="rect">
            <a:avLst/>
          </a:prstGeom>
        </p:spPr>
        <p:txBody>
          <a:bodyPr anchor="t" rtlCol="false" tIns="0" lIns="0" bIns="0" rIns="0">
            <a:spAutoFit/>
          </a:bodyPr>
          <a:lstStyle/>
          <a:p>
            <a:pPr algn="l">
              <a:lnSpc>
                <a:spcPts val="3862"/>
              </a:lnSpc>
            </a:pPr>
            <a:r>
              <a:rPr lang="en-US" sz="2760">
                <a:solidFill>
                  <a:srgbClr val="000000"/>
                </a:solidFill>
                <a:latin typeface="Glacial Indifference"/>
                <a:ea typeface="Glacial Indifference"/>
                <a:cs typeface="Glacial Indifference"/>
                <a:sym typeface="Glacial Indifference"/>
              </a:rPr>
              <a:t>used to build the basic structure of the website. It defines sections, forms, headings, and lists. Acts as the foundation for organizing all content on the site.</a:t>
            </a:r>
          </a:p>
        </p:txBody>
      </p:sp>
      <p:sp>
        <p:nvSpPr>
          <p:cNvPr name="TextBox 18" id="18"/>
          <p:cNvSpPr txBox="true"/>
          <p:nvPr/>
        </p:nvSpPr>
        <p:spPr>
          <a:xfrm rot="0">
            <a:off x="12614464" y="3450168"/>
            <a:ext cx="3646007" cy="4416171"/>
          </a:xfrm>
          <a:prstGeom prst="rect">
            <a:avLst/>
          </a:prstGeom>
        </p:spPr>
        <p:txBody>
          <a:bodyPr anchor="t" rtlCol="false" tIns="0" lIns="0" bIns="0" rIns="0">
            <a:spAutoFit/>
          </a:bodyPr>
          <a:lstStyle/>
          <a:p>
            <a:pPr algn="l">
              <a:lnSpc>
                <a:spcPts val="3862"/>
              </a:lnSpc>
            </a:pPr>
            <a:r>
              <a:rPr lang="en-US" sz="2760">
                <a:solidFill>
                  <a:srgbClr val="000000"/>
                </a:solidFill>
                <a:latin typeface="Glacial Indifference"/>
                <a:ea typeface="Glacial Indifference"/>
                <a:cs typeface="Glacial Indifference"/>
                <a:sym typeface="Glacial Indifference"/>
              </a:rPr>
              <a:t>used for styling and layout of the website. It controls colors, fonts, and spacing. Responsive design, hover effects, shadows, and gradients were applied to enhance visual appeal.</a:t>
            </a:r>
          </a:p>
        </p:txBody>
      </p:sp>
      <p:sp>
        <p:nvSpPr>
          <p:cNvPr name="TextBox 19" id="19"/>
          <p:cNvSpPr txBox="true"/>
          <p:nvPr/>
        </p:nvSpPr>
        <p:spPr>
          <a:xfrm rot="0">
            <a:off x="1341526" y="2183236"/>
            <a:ext cx="4966828" cy="828677"/>
          </a:xfrm>
          <a:prstGeom prst="rect">
            <a:avLst/>
          </a:prstGeom>
        </p:spPr>
        <p:txBody>
          <a:bodyPr anchor="t" rtlCol="false" tIns="0" lIns="0" bIns="0" rIns="0">
            <a:spAutoFit/>
          </a:bodyPr>
          <a:lstStyle/>
          <a:p>
            <a:pPr algn="ctr">
              <a:lnSpc>
                <a:spcPts val="6298"/>
              </a:lnSpc>
            </a:pPr>
            <a:r>
              <a:rPr lang="en-US" sz="4498">
                <a:solidFill>
                  <a:srgbClr val="000000"/>
                </a:solidFill>
                <a:latin typeface="Feeling Passionate"/>
                <a:ea typeface="Feeling Passionate"/>
                <a:cs typeface="Feeling Passionate"/>
                <a:sym typeface="Feeling Passionate"/>
              </a:rPr>
              <a:t>Tools Used:</a:t>
            </a:r>
          </a:p>
        </p:txBody>
      </p:sp>
      <p:sp>
        <p:nvSpPr>
          <p:cNvPr name="TextBox 20" id="20"/>
          <p:cNvSpPr txBox="true"/>
          <p:nvPr/>
        </p:nvSpPr>
        <p:spPr>
          <a:xfrm rot="0">
            <a:off x="6745812" y="2183236"/>
            <a:ext cx="4796376" cy="828677"/>
          </a:xfrm>
          <a:prstGeom prst="rect">
            <a:avLst/>
          </a:prstGeom>
        </p:spPr>
        <p:txBody>
          <a:bodyPr anchor="t" rtlCol="false" tIns="0" lIns="0" bIns="0" rIns="0">
            <a:spAutoFit/>
          </a:bodyPr>
          <a:lstStyle/>
          <a:p>
            <a:pPr algn="ctr">
              <a:lnSpc>
                <a:spcPts val="6298"/>
              </a:lnSpc>
            </a:pPr>
            <a:r>
              <a:rPr lang="en-US" sz="4498">
                <a:solidFill>
                  <a:srgbClr val="000000"/>
                </a:solidFill>
                <a:latin typeface="Feeling Passionate"/>
                <a:ea typeface="Feeling Passionate"/>
                <a:cs typeface="Feeling Passionate"/>
                <a:sym typeface="Feeling Passionate"/>
              </a:rPr>
              <a:t>HTML</a:t>
            </a:r>
          </a:p>
        </p:txBody>
      </p:sp>
      <p:sp>
        <p:nvSpPr>
          <p:cNvPr name="TextBox 21" id="21"/>
          <p:cNvSpPr txBox="true"/>
          <p:nvPr/>
        </p:nvSpPr>
        <p:spPr>
          <a:xfrm rot="0">
            <a:off x="12134397" y="2183236"/>
            <a:ext cx="4606141" cy="828677"/>
          </a:xfrm>
          <a:prstGeom prst="rect">
            <a:avLst/>
          </a:prstGeom>
        </p:spPr>
        <p:txBody>
          <a:bodyPr anchor="t" rtlCol="false" tIns="0" lIns="0" bIns="0" rIns="0">
            <a:spAutoFit/>
          </a:bodyPr>
          <a:lstStyle/>
          <a:p>
            <a:pPr algn="ctr">
              <a:lnSpc>
                <a:spcPts val="6298"/>
              </a:lnSpc>
            </a:pPr>
            <a:r>
              <a:rPr lang="en-US" sz="4498">
                <a:solidFill>
                  <a:srgbClr val="000000"/>
                </a:solidFill>
                <a:latin typeface="Feeling Passionate"/>
                <a:ea typeface="Feeling Passionate"/>
                <a:cs typeface="Feeling Passionate"/>
                <a:sym typeface="Feeling Passionate"/>
              </a:rPr>
              <a:t>CSS</a:t>
            </a:r>
          </a:p>
        </p:txBody>
      </p:sp>
      <p:sp>
        <p:nvSpPr>
          <p:cNvPr name="TextBox 22" id="22"/>
          <p:cNvSpPr txBox="true"/>
          <p:nvPr/>
        </p:nvSpPr>
        <p:spPr>
          <a:xfrm rot="0">
            <a:off x="1736122" y="1131570"/>
            <a:ext cx="14239110" cy="651510"/>
          </a:xfrm>
          <a:prstGeom prst="rect">
            <a:avLst/>
          </a:prstGeom>
        </p:spPr>
        <p:txBody>
          <a:bodyPr anchor="t" rtlCol="false" tIns="0" lIns="0" bIns="0" rIns="0">
            <a:spAutoFit/>
          </a:bodyPr>
          <a:lstStyle/>
          <a:p>
            <a:pPr algn="ctr">
              <a:lnSpc>
                <a:spcPts val="7425"/>
              </a:lnSpc>
            </a:pPr>
            <a:r>
              <a:rPr lang="en-US" sz="9900">
                <a:solidFill>
                  <a:srgbClr val="000000"/>
                </a:solidFill>
                <a:latin typeface="Chau Philomene"/>
                <a:ea typeface="Chau Philomene"/>
                <a:cs typeface="Chau Philomene"/>
                <a:sym typeface="Chau Philomene"/>
              </a:rPr>
              <a:t>Tools and Techniques</a:t>
            </a:r>
          </a:p>
        </p:txBody>
      </p:sp>
      <p:grpSp>
        <p:nvGrpSpPr>
          <p:cNvPr name="Group 23" id="23"/>
          <p:cNvGrpSpPr/>
          <p:nvPr/>
        </p:nvGrpSpPr>
        <p:grpSpPr>
          <a:xfrm rot="27259">
            <a:off x="3413746" y="1784826"/>
            <a:ext cx="442041" cy="450488"/>
            <a:chOff x="0" y="0"/>
            <a:chExt cx="589388" cy="600651"/>
          </a:xfrm>
        </p:grpSpPr>
        <p:sp>
          <p:nvSpPr>
            <p:cNvPr name="Freeform 24" id="24"/>
            <p:cNvSpPr/>
            <p:nvPr/>
          </p:nvSpPr>
          <p:spPr>
            <a:xfrm flipH="false" flipV="false" rot="0">
              <a:off x="0" y="0"/>
              <a:ext cx="589407" cy="600710"/>
            </a:xfrm>
            <a:custGeom>
              <a:avLst/>
              <a:gdLst/>
              <a:ahLst/>
              <a:cxnLst/>
              <a:rect r="r" b="b" t="t" l="l"/>
              <a:pathLst>
                <a:path h="600710" w="589407">
                  <a:moveTo>
                    <a:pt x="0" y="0"/>
                  </a:moveTo>
                  <a:lnTo>
                    <a:pt x="589407" y="0"/>
                  </a:lnTo>
                  <a:lnTo>
                    <a:pt x="589407" y="600710"/>
                  </a:lnTo>
                  <a:lnTo>
                    <a:pt x="0" y="600710"/>
                  </a:lnTo>
                  <a:lnTo>
                    <a:pt x="0" y="0"/>
                  </a:lnTo>
                  <a:close/>
                </a:path>
              </a:pathLst>
            </a:custGeom>
            <a:blipFill>
              <a:blip r:embed="rId5"/>
              <a:stretch>
                <a:fillRect l="-116" t="0" r="-113" b="9"/>
              </a:stretch>
            </a:blipFill>
          </p:spPr>
        </p:sp>
      </p:grpSp>
      <p:grpSp>
        <p:nvGrpSpPr>
          <p:cNvPr name="Group 25" id="25"/>
          <p:cNvGrpSpPr/>
          <p:nvPr/>
        </p:nvGrpSpPr>
        <p:grpSpPr>
          <a:xfrm rot="27259">
            <a:off x="8857456" y="1784826"/>
            <a:ext cx="442041" cy="450488"/>
            <a:chOff x="0" y="0"/>
            <a:chExt cx="589388" cy="600651"/>
          </a:xfrm>
        </p:grpSpPr>
        <p:sp>
          <p:nvSpPr>
            <p:cNvPr name="Freeform 26" id="26"/>
            <p:cNvSpPr/>
            <p:nvPr/>
          </p:nvSpPr>
          <p:spPr>
            <a:xfrm flipH="false" flipV="false" rot="0">
              <a:off x="0" y="0"/>
              <a:ext cx="589407" cy="600710"/>
            </a:xfrm>
            <a:custGeom>
              <a:avLst/>
              <a:gdLst/>
              <a:ahLst/>
              <a:cxnLst/>
              <a:rect r="r" b="b" t="t" l="l"/>
              <a:pathLst>
                <a:path h="600710" w="589407">
                  <a:moveTo>
                    <a:pt x="0" y="0"/>
                  </a:moveTo>
                  <a:lnTo>
                    <a:pt x="589407" y="0"/>
                  </a:lnTo>
                  <a:lnTo>
                    <a:pt x="589407" y="600710"/>
                  </a:lnTo>
                  <a:lnTo>
                    <a:pt x="0" y="600710"/>
                  </a:lnTo>
                  <a:lnTo>
                    <a:pt x="0" y="0"/>
                  </a:lnTo>
                  <a:close/>
                </a:path>
              </a:pathLst>
            </a:custGeom>
            <a:blipFill>
              <a:blip r:embed="rId5"/>
              <a:stretch>
                <a:fillRect l="-116" t="0" r="-113" b="9"/>
              </a:stretch>
            </a:blipFill>
          </p:spPr>
        </p:sp>
      </p:grpSp>
      <p:grpSp>
        <p:nvGrpSpPr>
          <p:cNvPr name="Group 27" id="27"/>
          <p:cNvGrpSpPr/>
          <p:nvPr/>
        </p:nvGrpSpPr>
        <p:grpSpPr>
          <a:xfrm rot="27259">
            <a:off x="13993647" y="1784826"/>
            <a:ext cx="442041" cy="450488"/>
            <a:chOff x="0" y="0"/>
            <a:chExt cx="589388" cy="600651"/>
          </a:xfrm>
        </p:grpSpPr>
        <p:sp>
          <p:nvSpPr>
            <p:cNvPr name="Freeform 28" id="28"/>
            <p:cNvSpPr/>
            <p:nvPr/>
          </p:nvSpPr>
          <p:spPr>
            <a:xfrm flipH="false" flipV="false" rot="0">
              <a:off x="0" y="0"/>
              <a:ext cx="589407" cy="600710"/>
            </a:xfrm>
            <a:custGeom>
              <a:avLst/>
              <a:gdLst/>
              <a:ahLst/>
              <a:cxnLst/>
              <a:rect r="r" b="b" t="t" l="l"/>
              <a:pathLst>
                <a:path h="600710" w="589407">
                  <a:moveTo>
                    <a:pt x="0" y="0"/>
                  </a:moveTo>
                  <a:lnTo>
                    <a:pt x="589407" y="0"/>
                  </a:lnTo>
                  <a:lnTo>
                    <a:pt x="589407" y="600710"/>
                  </a:lnTo>
                  <a:lnTo>
                    <a:pt x="0" y="600710"/>
                  </a:lnTo>
                  <a:lnTo>
                    <a:pt x="0" y="0"/>
                  </a:lnTo>
                  <a:close/>
                </a:path>
              </a:pathLst>
            </a:custGeom>
            <a:blipFill>
              <a:blip r:embed="rId5"/>
              <a:stretch>
                <a:fillRect l="-116" t="0" r="-113" b="9"/>
              </a:stretch>
            </a:blipFill>
          </p:spPr>
        </p:sp>
      </p:grpSp>
      <p:grpSp>
        <p:nvGrpSpPr>
          <p:cNvPr name="Group 29" id="29"/>
          <p:cNvGrpSpPr/>
          <p:nvPr/>
        </p:nvGrpSpPr>
        <p:grpSpPr>
          <a:xfrm rot="745762">
            <a:off x="1366238" y="8227998"/>
            <a:ext cx="3294403" cy="4118004"/>
            <a:chOff x="0" y="0"/>
            <a:chExt cx="4392537" cy="5490672"/>
          </a:xfrm>
        </p:grpSpPr>
        <p:sp>
          <p:nvSpPr>
            <p:cNvPr name="Freeform 30" id="30"/>
            <p:cNvSpPr/>
            <p:nvPr/>
          </p:nvSpPr>
          <p:spPr>
            <a:xfrm flipH="false" flipV="false" rot="0">
              <a:off x="0" y="0"/>
              <a:ext cx="4392549" cy="5490718"/>
            </a:xfrm>
            <a:custGeom>
              <a:avLst/>
              <a:gdLst/>
              <a:ahLst/>
              <a:cxnLst/>
              <a:rect r="r" b="b" t="t" l="l"/>
              <a:pathLst>
                <a:path h="5490718" w="4392549">
                  <a:moveTo>
                    <a:pt x="0" y="0"/>
                  </a:moveTo>
                  <a:lnTo>
                    <a:pt x="4392549" y="0"/>
                  </a:lnTo>
                  <a:lnTo>
                    <a:pt x="4392549" y="5490718"/>
                  </a:lnTo>
                  <a:lnTo>
                    <a:pt x="0" y="5490718"/>
                  </a:lnTo>
                  <a:lnTo>
                    <a:pt x="0" y="0"/>
                  </a:lnTo>
                  <a:close/>
                </a:path>
              </a:pathLst>
            </a:custGeom>
            <a:blipFill>
              <a:blip r:embed="rId6"/>
              <a:stretch>
                <a:fillRect l="0" t="-33" r="0" b="-32"/>
              </a:stretch>
            </a:blipFill>
          </p:spPr>
        </p:sp>
      </p:grpSp>
      <p:sp>
        <p:nvSpPr>
          <p:cNvPr name="Freeform 31" id="31"/>
          <p:cNvSpPr/>
          <p:nvPr/>
        </p:nvSpPr>
        <p:spPr>
          <a:xfrm flipH="false" flipV="false" rot="923275">
            <a:off x="8599950" y="8845030"/>
            <a:ext cx="5459160" cy="3622897"/>
          </a:xfrm>
          <a:custGeom>
            <a:avLst/>
            <a:gdLst/>
            <a:ahLst/>
            <a:cxnLst/>
            <a:rect r="r" b="b" t="t" l="l"/>
            <a:pathLst>
              <a:path h="3622897" w="5459160">
                <a:moveTo>
                  <a:pt x="0" y="0"/>
                </a:moveTo>
                <a:lnTo>
                  <a:pt x="5459160" y="0"/>
                </a:lnTo>
                <a:lnTo>
                  <a:pt x="5459160" y="3622897"/>
                </a:lnTo>
                <a:lnTo>
                  <a:pt x="0" y="3622897"/>
                </a:lnTo>
                <a:lnTo>
                  <a:pt x="0" y="0"/>
                </a:lnTo>
                <a:close/>
              </a:path>
            </a:pathLst>
          </a:custGeom>
          <a:blipFill>
            <a:blip r:embed="rId7">
              <a:extLst>
                <a:ext uri="{96DAC541-7B7A-43D3-8B79-37D633B846F1}">
                  <asvg:svgBlip xmlns:asvg="http://schemas.microsoft.com/office/drawing/2016/SVG/main" r:embed="rId8"/>
                </a:ext>
              </a:extLst>
            </a:blip>
            <a:stretch>
              <a:fillRect l="0" t="-534" r="0" b="-534"/>
            </a:stretch>
          </a:blipFill>
        </p:spPr>
      </p:sp>
      <p:sp>
        <p:nvSpPr>
          <p:cNvPr name="Freeform 32" id="32"/>
          <p:cNvSpPr/>
          <p:nvPr/>
        </p:nvSpPr>
        <p:spPr>
          <a:xfrm flipH="false" flipV="false" rot="66275">
            <a:off x="7284002" y="9550323"/>
            <a:ext cx="3644248" cy="2994910"/>
          </a:xfrm>
          <a:custGeom>
            <a:avLst/>
            <a:gdLst/>
            <a:ahLst/>
            <a:cxnLst/>
            <a:rect r="r" b="b" t="t" l="l"/>
            <a:pathLst>
              <a:path h="2994910" w="3644248">
                <a:moveTo>
                  <a:pt x="0" y="0"/>
                </a:moveTo>
                <a:lnTo>
                  <a:pt x="3644248" y="0"/>
                </a:lnTo>
                <a:lnTo>
                  <a:pt x="3644248" y="2994910"/>
                </a:lnTo>
                <a:lnTo>
                  <a:pt x="0" y="2994910"/>
                </a:lnTo>
                <a:lnTo>
                  <a:pt x="0" y="0"/>
                </a:lnTo>
                <a:close/>
              </a:path>
            </a:pathLst>
          </a:custGeom>
          <a:blipFill>
            <a:blip r:embed="rId9">
              <a:extLst>
                <a:ext uri="{96DAC541-7B7A-43D3-8B79-37D633B846F1}">
                  <asvg:svgBlip xmlns:asvg="http://schemas.microsoft.com/office/drawing/2016/SVG/main" r:embed="rId10"/>
                </a:ext>
              </a:extLst>
            </a:blip>
            <a:stretch>
              <a:fillRect l="-352" t="0" r="-352"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5131" r="0" b="-15131"/>
              </a:stretch>
            </a:blipFill>
          </p:spPr>
        </p:sp>
      </p:grpSp>
      <p:grpSp>
        <p:nvGrpSpPr>
          <p:cNvPr name="Group 4" id="4"/>
          <p:cNvGrpSpPr/>
          <p:nvPr/>
        </p:nvGrpSpPr>
        <p:grpSpPr>
          <a:xfrm rot="0">
            <a:off x="-1851938" y="-649657"/>
            <a:ext cx="4649009" cy="11586314"/>
            <a:chOff x="0" y="0"/>
            <a:chExt cx="6198679" cy="15448419"/>
          </a:xfrm>
        </p:grpSpPr>
        <p:sp>
          <p:nvSpPr>
            <p:cNvPr name="Freeform 5" id="5"/>
            <p:cNvSpPr/>
            <p:nvPr/>
          </p:nvSpPr>
          <p:spPr>
            <a:xfrm flipH="false" flipV="false" rot="0">
              <a:off x="0" y="0"/>
              <a:ext cx="6198616" cy="15448407"/>
            </a:xfrm>
            <a:custGeom>
              <a:avLst/>
              <a:gdLst/>
              <a:ahLst/>
              <a:cxnLst/>
              <a:rect r="r" b="b" t="t" l="l"/>
              <a:pathLst>
                <a:path h="15448407" w="6198616">
                  <a:moveTo>
                    <a:pt x="0" y="0"/>
                  </a:moveTo>
                  <a:lnTo>
                    <a:pt x="6198616" y="0"/>
                  </a:lnTo>
                  <a:lnTo>
                    <a:pt x="6198616" y="15448407"/>
                  </a:lnTo>
                  <a:lnTo>
                    <a:pt x="0" y="15448407"/>
                  </a:lnTo>
                  <a:lnTo>
                    <a:pt x="0" y="0"/>
                  </a:lnTo>
                  <a:close/>
                </a:path>
              </a:pathLst>
            </a:custGeom>
            <a:blipFill>
              <a:blip r:embed="rId3"/>
              <a:stretch>
                <a:fillRect l="0" t="0" r="-1" b="0"/>
              </a:stretch>
            </a:blipFill>
          </p:spPr>
        </p:sp>
      </p:grpSp>
      <p:grpSp>
        <p:nvGrpSpPr>
          <p:cNvPr name="Group 6" id="6"/>
          <p:cNvGrpSpPr/>
          <p:nvPr/>
        </p:nvGrpSpPr>
        <p:grpSpPr>
          <a:xfrm rot="-631398">
            <a:off x="10502416" y="8241242"/>
            <a:ext cx="14265596" cy="8229600"/>
            <a:chOff x="0" y="0"/>
            <a:chExt cx="19020795" cy="10972800"/>
          </a:xfrm>
        </p:grpSpPr>
        <p:sp>
          <p:nvSpPr>
            <p:cNvPr name="Freeform 7" id="7"/>
            <p:cNvSpPr/>
            <p:nvPr/>
          </p:nvSpPr>
          <p:spPr>
            <a:xfrm flipH="false" flipV="false" rot="0">
              <a:off x="0" y="0"/>
              <a:ext cx="19020789" cy="10972800"/>
            </a:xfrm>
            <a:custGeom>
              <a:avLst/>
              <a:gdLst/>
              <a:ahLst/>
              <a:cxnLst/>
              <a:rect r="r" b="b" t="t" l="l"/>
              <a:pathLst>
                <a:path h="10972800" w="19020789">
                  <a:moveTo>
                    <a:pt x="0" y="0"/>
                  </a:moveTo>
                  <a:lnTo>
                    <a:pt x="19020789" y="0"/>
                  </a:lnTo>
                  <a:lnTo>
                    <a:pt x="19020789" y="10972800"/>
                  </a:lnTo>
                  <a:lnTo>
                    <a:pt x="0" y="10972800"/>
                  </a:lnTo>
                  <a:lnTo>
                    <a:pt x="0" y="0"/>
                  </a:lnTo>
                  <a:close/>
                </a:path>
              </a:pathLst>
            </a:custGeom>
            <a:blipFill>
              <a:blip r:embed="rId4"/>
              <a:stretch>
                <a:fillRect l="0" t="0" r="0" b="0"/>
              </a:stretch>
            </a:blipFill>
          </p:spPr>
        </p:sp>
      </p:grpSp>
      <p:grpSp>
        <p:nvGrpSpPr>
          <p:cNvPr name="Group 8" id="8"/>
          <p:cNvGrpSpPr/>
          <p:nvPr/>
        </p:nvGrpSpPr>
        <p:grpSpPr>
          <a:xfrm rot="-10666667">
            <a:off x="-2095824" y="8910074"/>
            <a:ext cx="16350040" cy="11191602"/>
            <a:chOff x="0" y="0"/>
            <a:chExt cx="21800053" cy="14922136"/>
          </a:xfrm>
        </p:grpSpPr>
        <p:sp>
          <p:nvSpPr>
            <p:cNvPr name="Freeform 9" id="9"/>
            <p:cNvSpPr/>
            <p:nvPr/>
          </p:nvSpPr>
          <p:spPr>
            <a:xfrm flipH="false" flipV="false" rot="0">
              <a:off x="0" y="0"/>
              <a:ext cx="21800058" cy="14922119"/>
            </a:xfrm>
            <a:custGeom>
              <a:avLst/>
              <a:gdLst/>
              <a:ahLst/>
              <a:cxnLst/>
              <a:rect r="r" b="b" t="t" l="l"/>
              <a:pathLst>
                <a:path h="14922119" w="21800058">
                  <a:moveTo>
                    <a:pt x="0" y="0"/>
                  </a:moveTo>
                  <a:lnTo>
                    <a:pt x="21800058" y="0"/>
                  </a:lnTo>
                  <a:lnTo>
                    <a:pt x="21800058" y="14922119"/>
                  </a:lnTo>
                  <a:lnTo>
                    <a:pt x="0" y="14922119"/>
                  </a:lnTo>
                  <a:lnTo>
                    <a:pt x="0" y="0"/>
                  </a:lnTo>
                  <a:close/>
                </a:path>
              </a:pathLst>
            </a:custGeom>
            <a:blipFill>
              <a:blip r:embed="rId5"/>
              <a:stretch>
                <a:fillRect l="0" t="0" r="0" b="0"/>
              </a:stretch>
            </a:blipFill>
          </p:spPr>
        </p:sp>
      </p:grpSp>
      <p:sp>
        <p:nvSpPr>
          <p:cNvPr name="Freeform 10" id="10"/>
          <p:cNvSpPr/>
          <p:nvPr/>
        </p:nvSpPr>
        <p:spPr>
          <a:xfrm flipH="false" flipV="false" rot="923275">
            <a:off x="15508042" y="-1855211"/>
            <a:ext cx="5052647" cy="3353120"/>
          </a:xfrm>
          <a:custGeom>
            <a:avLst/>
            <a:gdLst/>
            <a:ahLst/>
            <a:cxnLst/>
            <a:rect r="r" b="b" t="t" l="l"/>
            <a:pathLst>
              <a:path h="3353120" w="5052647">
                <a:moveTo>
                  <a:pt x="0" y="0"/>
                </a:moveTo>
                <a:lnTo>
                  <a:pt x="5052647" y="0"/>
                </a:lnTo>
                <a:lnTo>
                  <a:pt x="5052647" y="3353120"/>
                </a:lnTo>
                <a:lnTo>
                  <a:pt x="0" y="3353120"/>
                </a:lnTo>
                <a:lnTo>
                  <a:pt x="0" y="0"/>
                </a:lnTo>
                <a:close/>
              </a:path>
            </a:pathLst>
          </a:custGeom>
          <a:blipFill>
            <a:blip r:embed="rId6">
              <a:extLst>
                <a:ext uri="{96DAC541-7B7A-43D3-8B79-37D633B846F1}">
                  <asvg:svgBlip xmlns:asvg="http://schemas.microsoft.com/office/drawing/2016/SVG/main" r:embed="rId7"/>
                </a:ext>
              </a:extLst>
            </a:blip>
            <a:stretch>
              <a:fillRect l="0" t="-653" r="0" b="-653"/>
            </a:stretch>
          </a:blipFill>
        </p:spPr>
      </p:sp>
      <p:sp>
        <p:nvSpPr>
          <p:cNvPr name="Freeform 11" id="11"/>
          <p:cNvSpPr/>
          <p:nvPr/>
        </p:nvSpPr>
        <p:spPr>
          <a:xfrm flipH="false" flipV="false" rot="-1088946">
            <a:off x="-1646972" y="8328680"/>
            <a:ext cx="4239075" cy="3483749"/>
          </a:xfrm>
          <a:custGeom>
            <a:avLst/>
            <a:gdLst/>
            <a:ahLst/>
            <a:cxnLst/>
            <a:rect r="r" b="b" t="t" l="l"/>
            <a:pathLst>
              <a:path h="3483749" w="4239075">
                <a:moveTo>
                  <a:pt x="0" y="0"/>
                </a:moveTo>
                <a:lnTo>
                  <a:pt x="4239075" y="0"/>
                </a:lnTo>
                <a:lnTo>
                  <a:pt x="4239075" y="3483749"/>
                </a:lnTo>
                <a:lnTo>
                  <a:pt x="0" y="3483749"/>
                </a:lnTo>
                <a:lnTo>
                  <a:pt x="0" y="0"/>
                </a:lnTo>
                <a:close/>
              </a:path>
            </a:pathLst>
          </a:custGeom>
          <a:blipFill>
            <a:blip r:embed="rId8">
              <a:extLst>
                <a:ext uri="{96DAC541-7B7A-43D3-8B79-37D633B846F1}">
                  <asvg:svgBlip xmlns:asvg="http://schemas.microsoft.com/office/drawing/2016/SVG/main" r:embed="rId9"/>
                </a:ext>
              </a:extLst>
            </a:blip>
            <a:stretch>
              <a:fillRect l="-409" t="0" r="-409" b="0"/>
            </a:stretch>
          </a:blipFill>
        </p:spPr>
      </p:sp>
      <p:grpSp>
        <p:nvGrpSpPr>
          <p:cNvPr name="Group 12" id="12"/>
          <p:cNvGrpSpPr/>
          <p:nvPr/>
        </p:nvGrpSpPr>
        <p:grpSpPr>
          <a:xfrm rot="0">
            <a:off x="4755705" y="8368914"/>
            <a:ext cx="3358378" cy="4197972"/>
            <a:chOff x="0" y="0"/>
            <a:chExt cx="4477837" cy="5597296"/>
          </a:xfrm>
        </p:grpSpPr>
        <p:sp>
          <p:nvSpPr>
            <p:cNvPr name="Freeform 13" id="13"/>
            <p:cNvSpPr/>
            <p:nvPr/>
          </p:nvSpPr>
          <p:spPr>
            <a:xfrm flipH="false" flipV="false" rot="0">
              <a:off x="0" y="0"/>
              <a:ext cx="4477893" cy="5597271"/>
            </a:xfrm>
            <a:custGeom>
              <a:avLst/>
              <a:gdLst/>
              <a:ahLst/>
              <a:cxnLst/>
              <a:rect r="r" b="b" t="t" l="l"/>
              <a:pathLst>
                <a:path h="5597271" w="4477893">
                  <a:moveTo>
                    <a:pt x="0" y="0"/>
                  </a:moveTo>
                  <a:lnTo>
                    <a:pt x="4477893" y="0"/>
                  </a:lnTo>
                  <a:lnTo>
                    <a:pt x="4477893" y="5597271"/>
                  </a:lnTo>
                  <a:lnTo>
                    <a:pt x="0" y="5597271"/>
                  </a:lnTo>
                  <a:lnTo>
                    <a:pt x="0" y="0"/>
                  </a:lnTo>
                  <a:close/>
                </a:path>
              </a:pathLst>
            </a:custGeom>
            <a:blipFill>
              <a:blip r:embed="rId10"/>
              <a:stretch>
                <a:fillRect l="0" t="-33" r="1" b="-34"/>
              </a:stretch>
            </a:blipFill>
          </p:spPr>
        </p:sp>
      </p:grpSp>
      <p:sp>
        <p:nvSpPr>
          <p:cNvPr name="Freeform 14" id="14"/>
          <p:cNvSpPr/>
          <p:nvPr/>
        </p:nvSpPr>
        <p:spPr>
          <a:xfrm flipH="false" flipV="false" rot="923275">
            <a:off x="8850298" y="9507802"/>
            <a:ext cx="5052647" cy="3353120"/>
          </a:xfrm>
          <a:custGeom>
            <a:avLst/>
            <a:gdLst/>
            <a:ahLst/>
            <a:cxnLst/>
            <a:rect r="r" b="b" t="t" l="l"/>
            <a:pathLst>
              <a:path h="3353120" w="5052647">
                <a:moveTo>
                  <a:pt x="0" y="0"/>
                </a:moveTo>
                <a:lnTo>
                  <a:pt x="5052647" y="0"/>
                </a:lnTo>
                <a:lnTo>
                  <a:pt x="5052647" y="3353120"/>
                </a:lnTo>
                <a:lnTo>
                  <a:pt x="0" y="3353120"/>
                </a:lnTo>
                <a:lnTo>
                  <a:pt x="0" y="0"/>
                </a:lnTo>
                <a:close/>
              </a:path>
            </a:pathLst>
          </a:custGeom>
          <a:blipFill>
            <a:blip r:embed="rId6">
              <a:extLst>
                <a:ext uri="{96DAC541-7B7A-43D3-8B79-37D633B846F1}">
                  <asvg:svgBlip xmlns:asvg="http://schemas.microsoft.com/office/drawing/2016/SVG/main" r:embed="rId7"/>
                </a:ext>
              </a:extLst>
            </a:blip>
            <a:stretch>
              <a:fillRect l="0" t="-653" r="0" b="-653"/>
            </a:stretch>
          </a:blipFill>
        </p:spPr>
      </p:sp>
      <p:grpSp>
        <p:nvGrpSpPr>
          <p:cNvPr name="Group 15" id="15"/>
          <p:cNvGrpSpPr/>
          <p:nvPr/>
        </p:nvGrpSpPr>
        <p:grpSpPr>
          <a:xfrm rot="1680589">
            <a:off x="15471813" y="7634499"/>
            <a:ext cx="2335917" cy="3247602"/>
            <a:chOff x="0" y="0"/>
            <a:chExt cx="3114556" cy="4330136"/>
          </a:xfrm>
        </p:grpSpPr>
        <p:sp>
          <p:nvSpPr>
            <p:cNvPr name="Freeform 16" id="16"/>
            <p:cNvSpPr/>
            <p:nvPr/>
          </p:nvSpPr>
          <p:spPr>
            <a:xfrm flipH="false" flipV="false" rot="0">
              <a:off x="0" y="0"/>
              <a:ext cx="3114548" cy="4330192"/>
            </a:xfrm>
            <a:custGeom>
              <a:avLst/>
              <a:gdLst/>
              <a:ahLst/>
              <a:cxnLst/>
              <a:rect r="r" b="b" t="t" l="l"/>
              <a:pathLst>
                <a:path h="4330192" w="3114548">
                  <a:moveTo>
                    <a:pt x="0" y="0"/>
                  </a:moveTo>
                  <a:lnTo>
                    <a:pt x="3114548" y="0"/>
                  </a:lnTo>
                  <a:lnTo>
                    <a:pt x="3114548" y="4330192"/>
                  </a:lnTo>
                  <a:lnTo>
                    <a:pt x="0" y="4330192"/>
                  </a:lnTo>
                  <a:lnTo>
                    <a:pt x="0" y="0"/>
                  </a:lnTo>
                  <a:close/>
                </a:path>
              </a:pathLst>
            </a:custGeom>
            <a:blipFill>
              <a:blip r:embed="rId11"/>
              <a:stretch>
                <a:fillRect l="-9498" t="0" r="-9499" b="1"/>
              </a:stretch>
            </a:blipFill>
          </p:spPr>
        </p:sp>
      </p:grpSp>
      <p:sp>
        <p:nvSpPr>
          <p:cNvPr name="Freeform 17" id="17"/>
          <p:cNvSpPr/>
          <p:nvPr/>
        </p:nvSpPr>
        <p:spPr>
          <a:xfrm flipH="false" flipV="false" rot="793654">
            <a:off x="11809850" y="9721394"/>
            <a:ext cx="3424990" cy="2272948"/>
          </a:xfrm>
          <a:custGeom>
            <a:avLst/>
            <a:gdLst/>
            <a:ahLst/>
            <a:cxnLst/>
            <a:rect r="r" b="b" t="t" l="l"/>
            <a:pathLst>
              <a:path h="2272948" w="3424990">
                <a:moveTo>
                  <a:pt x="0" y="0"/>
                </a:moveTo>
                <a:lnTo>
                  <a:pt x="3424990" y="0"/>
                </a:lnTo>
                <a:lnTo>
                  <a:pt x="3424990" y="2272948"/>
                </a:lnTo>
                <a:lnTo>
                  <a:pt x="0" y="2272948"/>
                </a:lnTo>
                <a:lnTo>
                  <a:pt x="0" y="0"/>
                </a:lnTo>
                <a:close/>
              </a:path>
            </a:pathLst>
          </a:custGeom>
          <a:blipFill>
            <a:blip r:embed="rId12">
              <a:extLst>
                <a:ext uri="{96DAC541-7B7A-43D3-8B79-37D633B846F1}">
                  <asvg:svgBlip xmlns:asvg="http://schemas.microsoft.com/office/drawing/2016/SVG/main" r:embed="rId13"/>
                </a:ext>
              </a:extLst>
            </a:blip>
            <a:stretch>
              <a:fillRect l="0" t="-646" r="0" b="-646"/>
            </a:stretch>
          </a:blipFill>
        </p:spPr>
      </p:sp>
      <p:grpSp>
        <p:nvGrpSpPr>
          <p:cNvPr name="Group 18" id="18"/>
          <p:cNvGrpSpPr/>
          <p:nvPr/>
        </p:nvGrpSpPr>
        <p:grpSpPr>
          <a:xfrm rot="0">
            <a:off x="3029233" y="2108175"/>
            <a:ext cx="4340222" cy="5907135"/>
            <a:chOff x="0" y="0"/>
            <a:chExt cx="5786963" cy="7876180"/>
          </a:xfrm>
        </p:grpSpPr>
        <p:sp>
          <p:nvSpPr>
            <p:cNvPr name="Freeform 19" id="19"/>
            <p:cNvSpPr/>
            <p:nvPr/>
          </p:nvSpPr>
          <p:spPr>
            <a:xfrm flipH="false" flipV="false" rot="0">
              <a:off x="0" y="0"/>
              <a:ext cx="5787009" cy="7876159"/>
            </a:xfrm>
            <a:custGeom>
              <a:avLst/>
              <a:gdLst/>
              <a:ahLst/>
              <a:cxnLst/>
              <a:rect r="r" b="b" t="t" l="l"/>
              <a:pathLst>
                <a:path h="7876159" w="5787009">
                  <a:moveTo>
                    <a:pt x="0" y="0"/>
                  </a:moveTo>
                  <a:lnTo>
                    <a:pt x="5787009" y="0"/>
                  </a:lnTo>
                  <a:lnTo>
                    <a:pt x="5787009" y="7876159"/>
                  </a:lnTo>
                  <a:lnTo>
                    <a:pt x="0" y="7876159"/>
                  </a:lnTo>
                  <a:lnTo>
                    <a:pt x="0" y="0"/>
                  </a:lnTo>
                  <a:close/>
                </a:path>
              </a:pathLst>
            </a:custGeom>
            <a:blipFill>
              <a:blip r:embed="rId14"/>
              <a:stretch>
                <a:fillRect l="0" t="-1898" r="0" b="-1898"/>
              </a:stretch>
            </a:blipFill>
          </p:spPr>
        </p:sp>
      </p:grpSp>
      <p:grpSp>
        <p:nvGrpSpPr>
          <p:cNvPr name="Group 20" id="20"/>
          <p:cNvGrpSpPr/>
          <p:nvPr/>
        </p:nvGrpSpPr>
        <p:grpSpPr>
          <a:xfrm rot="0">
            <a:off x="2437392" y="1611845"/>
            <a:ext cx="5523904" cy="6757069"/>
            <a:chOff x="0" y="0"/>
            <a:chExt cx="7365205" cy="9009425"/>
          </a:xfrm>
        </p:grpSpPr>
        <p:sp>
          <p:nvSpPr>
            <p:cNvPr name="Freeform 21" id="21"/>
            <p:cNvSpPr/>
            <p:nvPr/>
          </p:nvSpPr>
          <p:spPr>
            <a:xfrm flipH="false" flipV="false" rot="0">
              <a:off x="0" y="0"/>
              <a:ext cx="7365238" cy="9009380"/>
            </a:xfrm>
            <a:custGeom>
              <a:avLst/>
              <a:gdLst/>
              <a:ahLst/>
              <a:cxnLst/>
              <a:rect r="r" b="b" t="t" l="l"/>
              <a:pathLst>
                <a:path h="9009380" w="7365238">
                  <a:moveTo>
                    <a:pt x="0" y="0"/>
                  </a:moveTo>
                  <a:lnTo>
                    <a:pt x="7365238" y="0"/>
                  </a:lnTo>
                  <a:lnTo>
                    <a:pt x="7365238" y="9009380"/>
                  </a:lnTo>
                  <a:lnTo>
                    <a:pt x="0" y="9009380"/>
                  </a:lnTo>
                  <a:lnTo>
                    <a:pt x="0" y="0"/>
                  </a:lnTo>
                  <a:close/>
                </a:path>
              </a:pathLst>
            </a:custGeom>
            <a:blipFill>
              <a:blip r:embed="rId15"/>
              <a:stretch>
                <a:fillRect l="-16" t="0" r="-16" b="0"/>
              </a:stretch>
            </a:blipFill>
          </p:spPr>
        </p:sp>
      </p:grpSp>
      <p:sp>
        <p:nvSpPr>
          <p:cNvPr name="TextBox 22" id="22"/>
          <p:cNvSpPr txBox="true"/>
          <p:nvPr/>
        </p:nvSpPr>
        <p:spPr>
          <a:xfrm rot="0">
            <a:off x="8114083" y="1993875"/>
            <a:ext cx="9920283" cy="5618564"/>
          </a:xfrm>
          <a:prstGeom prst="rect">
            <a:avLst/>
          </a:prstGeom>
        </p:spPr>
        <p:txBody>
          <a:bodyPr anchor="t" rtlCol="false" tIns="0" lIns="0" bIns="0" rIns="0">
            <a:spAutoFit/>
          </a:bodyPr>
          <a:lstStyle/>
          <a:p>
            <a:pPr algn="l">
              <a:lnSpc>
                <a:spcPts val="3704"/>
              </a:lnSpc>
            </a:pPr>
            <a:r>
              <a:rPr lang="en-US" sz="2646">
                <a:solidFill>
                  <a:srgbClr val="000000"/>
                </a:solidFill>
                <a:latin typeface="Glacial Indifference"/>
                <a:ea typeface="Glacial Indifference"/>
                <a:cs typeface="Glacial Indifference"/>
                <a:sym typeface="Glacial Indifference"/>
              </a:rPr>
              <a:t>The design follows a clean and organized layout:</a:t>
            </a:r>
          </a:p>
          <a:p>
            <a:pPr algn="l">
              <a:lnSpc>
                <a:spcPts val="3704"/>
              </a:lnSpc>
            </a:pPr>
            <a:r>
              <a:rPr lang="en-US" sz="2646">
                <a:solidFill>
                  <a:srgbClr val="000000"/>
                </a:solidFill>
                <a:latin typeface="Glacial Indifference"/>
                <a:ea typeface="Glacial Indifference"/>
                <a:cs typeface="Glacial Indifference"/>
                <a:sym typeface="Glacial Indifference"/>
              </a:rPr>
              <a:t>Header: A sticky navigation bar with links to all sections.</a:t>
            </a:r>
          </a:p>
          <a:p>
            <a:pPr algn="l">
              <a:lnSpc>
                <a:spcPts val="3704"/>
              </a:lnSpc>
            </a:pPr>
            <a:r>
              <a:rPr lang="en-US" sz="2646">
                <a:solidFill>
                  <a:srgbClr val="000000"/>
                </a:solidFill>
                <a:latin typeface="Glacial Indifference"/>
                <a:ea typeface="Glacial Indifference"/>
                <a:cs typeface="Glacial Indifference"/>
                <a:sym typeface="Glacial Indifference"/>
              </a:rPr>
              <a:t>Profile Section: Displays a circular profile picture, name, and tagline.</a:t>
            </a:r>
          </a:p>
          <a:p>
            <a:pPr algn="l">
              <a:lnSpc>
                <a:spcPts val="3704"/>
              </a:lnSpc>
            </a:pPr>
            <a:r>
              <a:rPr lang="en-US" sz="2646">
                <a:solidFill>
                  <a:srgbClr val="000000"/>
                </a:solidFill>
                <a:latin typeface="Glacial Indifference"/>
                <a:ea typeface="Glacial Indifference"/>
                <a:cs typeface="Glacial Indifference"/>
                <a:sym typeface="Glacial Indifference"/>
              </a:rPr>
              <a:t>About Section: A short introduction about the person.</a:t>
            </a:r>
          </a:p>
          <a:p>
            <a:pPr algn="l">
              <a:lnSpc>
                <a:spcPts val="3704"/>
              </a:lnSpc>
            </a:pPr>
            <a:r>
              <a:rPr lang="en-US" sz="2646">
                <a:solidFill>
                  <a:srgbClr val="000000"/>
                </a:solidFill>
                <a:latin typeface="Glacial Indifference"/>
                <a:ea typeface="Glacial Indifference"/>
                <a:cs typeface="Glacial Indifference"/>
                <a:sym typeface="Glacial Indifference"/>
              </a:rPr>
              <a:t>Skills Section: Progress bars showing knowledge levels in HTML, CSS, JavaScript, and Python.</a:t>
            </a:r>
          </a:p>
          <a:p>
            <a:pPr algn="l">
              <a:lnSpc>
                <a:spcPts val="3704"/>
              </a:lnSpc>
            </a:pPr>
            <a:r>
              <a:rPr lang="en-US" sz="2646">
                <a:solidFill>
                  <a:srgbClr val="000000"/>
                </a:solidFill>
                <a:latin typeface="Glacial Indifference"/>
                <a:ea typeface="Glacial Indifference"/>
                <a:cs typeface="Glacial Indifference"/>
                <a:sym typeface="Glacial Indifference"/>
              </a:rPr>
              <a:t>Certificates Section: A list of certifications with icons.</a:t>
            </a:r>
          </a:p>
          <a:p>
            <a:pPr algn="l">
              <a:lnSpc>
                <a:spcPts val="3704"/>
              </a:lnSpc>
            </a:pPr>
            <a:r>
              <a:rPr lang="en-US" sz="2646">
                <a:solidFill>
                  <a:srgbClr val="000000"/>
                </a:solidFill>
                <a:latin typeface="Glacial Indifference"/>
                <a:ea typeface="Glacial Indifference"/>
                <a:cs typeface="Glacial Indifference"/>
                <a:sym typeface="Glacial Indifference"/>
              </a:rPr>
              <a:t>Projects Section: Showcases important projects with short descriptions.</a:t>
            </a:r>
          </a:p>
          <a:p>
            <a:pPr algn="l">
              <a:lnSpc>
                <a:spcPts val="3704"/>
              </a:lnSpc>
            </a:pPr>
            <a:r>
              <a:rPr lang="en-US" sz="2646">
                <a:solidFill>
                  <a:srgbClr val="000000"/>
                </a:solidFill>
                <a:latin typeface="Glacial Indifference"/>
                <a:ea typeface="Glacial Indifference"/>
                <a:cs typeface="Glacial Indifference"/>
                <a:sym typeface="Glacial Indifference"/>
              </a:rPr>
              <a:t>Contact Section: A simple form to collect name, email, and message.</a:t>
            </a:r>
          </a:p>
          <a:p>
            <a:pPr algn="l">
              <a:lnSpc>
                <a:spcPts val="3704"/>
              </a:lnSpc>
            </a:pPr>
            <a:r>
              <a:rPr lang="en-US" sz="2646">
                <a:solidFill>
                  <a:srgbClr val="000000"/>
                </a:solidFill>
                <a:latin typeface="Glacial Indifference"/>
                <a:ea typeface="Glacial Indifference"/>
                <a:cs typeface="Glacial Indifference"/>
                <a:sym typeface="Glacial Indifference"/>
              </a:rPr>
              <a:t>Footer: Contains copyright information.</a:t>
            </a:r>
          </a:p>
        </p:txBody>
      </p:sp>
      <p:sp>
        <p:nvSpPr>
          <p:cNvPr name="TextBox 23" id="23"/>
          <p:cNvSpPr txBox="true"/>
          <p:nvPr/>
        </p:nvSpPr>
        <p:spPr>
          <a:xfrm rot="0">
            <a:off x="6827015" y="971550"/>
            <a:ext cx="9812757" cy="1699895"/>
          </a:xfrm>
          <a:prstGeom prst="rect">
            <a:avLst/>
          </a:prstGeom>
        </p:spPr>
        <p:txBody>
          <a:bodyPr anchor="t" rtlCol="false" tIns="0" lIns="0" bIns="0" rIns="0">
            <a:spAutoFit/>
          </a:bodyPr>
          <a:lstStyle/>
          <a:p>
            <a:pPr algn="l">
              <a:lnSpc>
                <a:spcPts val="6624"/>
              </a:lnSpc>
            </a:pPr>
            <a:r>
              <a:rPr lang="en-US" sz="5299" spc="196">
                <a:solidFill>
                  <a:srgbClr val="000000"/>
                </a:solidFill>
                <a:latin typeface="Chau Philomene"/>
                <a:ea typeface="Chau Philomene"/>
                <a:cs typeface="Chau Philomene"/>
                <a:sym typeface="Chau Philomene"/>
              </a:rPr>
              <a:t>PORTFOLIO DESIGN AND LAYOUT</a:t>
            </a:r>
          </a:p>
          <a:p>
            <a:pPr algn="r">
              <a:lnSpc>
                <a:spcPts val="6624"/>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DAGygGn5Ku8</dc:identifier>
  <dcterms:modified xsi:type="dcterms:W3CDTF">2011-08-01T06:04:30Z</dcterms:modified>
  <cp:revision>1</cp:revision>
  <dc:title>Digital Portfolio  (1).pptx</dc:title>
</cp:coreProperties>
</file>